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Default Extension="png" ContentType="image/png"/>
  <Default Extension="jpg" ContentType="image/jpg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</p:sldIdLst>
  <p:sldSz cx="9144000" cy="6858000"/>
  <p:notesSz cx="9144000" cy="6858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/Relationships>
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1.xml"/></Relationships>
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slide" Target="../slides/slide2.xml"/></Relationships>
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slide" Target="../slides/slide3.xml"/></Relationships>
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slide" Target="../slides/slide4.xml"/></Relationships>
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slide" Target="../slides/slide5.xml"/></Relationships>
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slide" Target="../slides/slide6.xml"/></Relationships>
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slide" Target="../slides/slide7.xml"/></Relationships>
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slide" Target="../slides/slide8.xml"/></Relationships>
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slide" Target="../slides/slide9.xml"/></Relationships>
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slide" Target="../slides/slide10.xml"/></Relationships>

</file>

<file path=ppt/notesSlides/_rels/notesSlide11.xml.rels><?xml version="1.0" encoding="UTF-8" standalone="yes"?>
<Relationships xmlns="http://schemas.openxmlformats.org/package/2006/relationships"><Relationship Id="rId1" Type="http://schemas.openxmlformats.org/officeDocument/2006/relationships/slide" Target="../slides/slide11.xml"/></Relationships>

</file>

<file path=ppt/notesSlides/_rels/notesSlide12.xml.rels><?xml version="1.0" encoding="UTF-8" standalone="yes"?>
<Relationships xmlns="http://schemas.openxmlformats.org/package/2006/relationships"><Relationship Id="rId1" Type="http://schemas.openxmlformats.org/officeDocument/2006/relationships/slide" Target="../slides/slide12.xml"/></Relationships>

</file>

<file path=ppt/notesSlides/_rels/notesSlide13.xml.rels><?xml version="1.0" encoding="UTF-8" standalone="yes"?>
<Relationships xmlns="http://schemas.openxmlformats.org/package/2006/relationships"><Relationship Id="rId1" Type="http://schemas.openxmlformats.org/officeDocument/2006/relationships/slide" Target="../slides/slide13.xml"/></Relationships>

</file>

<file path=ppt/notesSlides/_rels/notesSlide14.xml.rels><?xml version="1.0" encoding="UTF-8" standalone="yes"?>
<Relationships xmlns="http://schemas.openxmlformats.org/package/2006/relationships"><Relationship Id="rId1" Type="http://schemas.openxmlformats.org/officeDocument/2006/relationships/slide" Target="../slides/slide14.xml"/></Relationships>

</file>

<file path=ppt/notesSlides/_rels/notesSlide15.xml.rels><?xml version="1.0" encoding="UTF-8" standalone="yes"?>
<Relationships xmlns="http://schemas.openxmlformats.org/package/2006/relationships"><Relationship Id="rId1" Type="http://schemas.openxmlformats.org/officeDocument/2006/relationships/slide" Target="../slides/slide15.xml"/></Relationships>

</file>

<file path=ppt/notesSlides/_rels/notesSlide16.xml.rels><?xml version="1.0" encoding="UTF-8" standalone="yes"?>
<Relationships xmlns="http://schemas.openxmlformats.org/package/2006/relationships"><Relationship Id="rId1" Type="http://schemas.openxmlformats.org/officeDocument/2006/relationships/slide" Target="../slides/slide16.xml"/></Relationships>

</file>

<file path=ppt/notesSlides/_rels/notesSlide17.xml.rels><?xml version="1.0" encoding="UTF-8" standalone="yes"?>
<Relationships xmlns="http://schemas.openxmlformats.org/package/2006/relationships"><Relationship Id="rId1" Type="http://schemas.openxmlformats.org/officeDocument/2006/relationships/slide" Target="../slides/slide17.xml"/></Relationships>

</file>

<file path=ppt/notesSlides/_rels/notesSlide18.xml.rels><?xml version="1.0" encoding="UTF-8" standalone="yes"?>
<Relationships xmlns="http://schemas.openxmlformats.org/package/2006/relationships"><Relationship Id="rId1" Type="http://schemas.openxmlformats.org/officeDocument/2006/relationships/slide" Target="../slides/slide18.xml"/></Relationships>

</file>

<file path=ppt/notesSlides/_rels/notesSlide19.xml.rels><?xml version="1.0" encoding="UTF-8" standalone="yes"?>
<Relationships xmlns="http://schemas.openxmlformats.org/package/2006/relationships"><Relationship Id="rId1" Type="http://schemas.openxmlformats.org/officeDocument/2006/relationships/slide" Target="../slides/slide19.xml"/></Relationships>

</file>

<file path=ppt/notesSlides/_rels/notesSlide20.xml.rels><?xml version="1.0" encoding="UTF-8" standalone="yes"?>
<Relationships xmlns="http://schemas.openxmlformats.org/package/2006/relationships"><Relationship Id="rId1" Type="http://schemas.openxmlformats.org/officeDocument/2006/relationships/slide" Target="../slides/slide20.xml"/></Relationships>

</file>

<file path=ppt/notesSlides/_rels/notesSlide21.xml.rels><?xml version="1.0" encoding="UTF-8" standalone="yes"?>
<Relationships xmlns="http://schemas.openxmlformats.org/package/2006/relationships"><Relationship Id="rId1" Type="http://schemas.openxmlformats.org/officeDocument/2006/relationships/slide" Target="../slides/slide21.xml"/></Relationships>

</file>

<file path=ppt/notesSlides/_rels/notesSlide22.xml.rels><?xml version="1.0" encoding="UTF-8" standalone="yes"?>
<Relationships xmlns="http://schemas.openxmlformats.org/package/2006/relationships"><Relationship Id="rId1" Type="http://schemas.openxmlformats.org/officeDocument/2006/relationships/slide" Target="../slides/slide22.xml"/></Relationships>

</file>

<file path=ppt/notesSlides/_rels/notesSlide23.xml.rels><?xml version="1.0" encoding="UTF-8" standalone="yes"?>
<Relationships xmlns="http://schemas.openxmlformats.org/package/2006/relationships"><Relationship Id="rId1" Type="http://schemas.openxmlformats.org/officeDocument/2006/relationships/slide" Target="../slides/slide23.xml"/></Relationships>

</file>

<file path=ppt/notesSlides/_rels/notesSlide24.xml.rels><?xml version="1.0" encoding="UTF-8" standalone="yes"?>
<Relationships xmlns="http://schemas.openxmlformats.org/package/2006/relationships"><Relationship Id="rId1" Type="http://schemas.openxmlformats.org/officeDocument/2006/relationships/slide" Target="../slides/slide24.xml"/></Relationships>

</file>

<file path=ppt/notesSlides/_rels/notesSlide25.xml.rels><?xml version="1.0" encoding="UTF-8" standalone="yes"?>
<Relationships xmlns="http://schemas.openxmlformats.org/package/2006/relationships"><Relationship Id="rId1" Type="http://schemas.openxmlformats.org/officeDocument/2006/relationships/slide" Target="../slides/slide25.xml"/></Relationships>

</file>

<file path=ppt/notesSlides/_rels/notesSlide26.xml.rels><?xml version="1.0" encoding="UTF-8" standalone="yes"?>
<Relationships xmlns="http://schemas.openxmlformats.org/package/2006/relationships"><Relationship Id="rId1" Type="http://schemas.openxmlformats.org/officeDocument/2006/relationships/slide" Target="../slides/slide26.xml"/></Relationships>

</file>

<file path=ppt/notesSlides/_rels/notesSlide27.xml.rels><?xml version="1.0" encoding="UTF-8" standalone="yes"?>
<Relationships xmlns="http://schemas.openxmlformats.org/package/2006/relationships"><Relationship Id="rId1" Type="http://schemas.openxmlformats.org/officeDocument/2006/relationships/slide" Target="../slides/slide27.xml"/></Relationships>

</file>

<file path=ppt/notesSlides/_rels/notesSlide28.xml.rels><?xml version="1.0" encoding="UTF-8" standalone="yes"?>
<Relationships xmlns="http://schemas.openxmlformats.org/package/2006/relationships"><Relationship Id="rId1" Type="http://schemas.openxmlformats.org/officeDocument/2006/relationships/slide" Target="../slides/slide28.xml"/></Relationships>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/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3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#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#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6.xml"/><Relationship Id="rId5" Type="http://schemas.openxmlformats.org/officeDocument/2006/relationships/slideLayout" Target="../slideLayouts/slideLayout7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8" Type="http://schemas.openxmlformats.org/officeDocument/2006/relationships/image" Target="../media/image2.png"/><Relationship Id="rId9" Type="http://schemas.openxmlformats.org/officeDocument/2006/relationships/image" Target="../media/image3.jp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99275" y="5944933"/>
            <a:ext cx="4897755" cy="913130"/>
          </a:xfrm>
          <a:custGeom>
            <a:avLst/>
            <a:gdLst/>
            <a:ahLst/>
            <a:cxnLst/>
            <a:rect l="l" t="t" r="r" b="b"/>
            <a:pathLst>
              <a:path w="4897755" h="913129">
                <a:moveTo>
                  <a:pt x="85714" y="21358"/>
                </a:moveTo>
                <a:lnTo>
                  <a:pt x="3636702" y="913064"/>
                </a:lnTo>
                <a:lnTo>
                  <a:pt x="4897405" y="913064"/>
                </a:lnTo>
                <a:lnTo>
                  <a:pt x="85714" y="21358"/>
                </a:lnTo>
                <a:close/>
              </a:path>
              <a:path w="4897755" h="913129">
                <a:moveTo>
                  <a:pt x="660" y="0"/>
                </a:moveTo>
                <a:lnTo>
                  <a:pt x="0" y="5473"/>
                </a:lnTo>
                <a:lnTo>
                  <a:pt x="85714" y="21358"/>
                </a:lnTo>
                <a:lnTo>
                  <a:pt x="660" y="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485711" y="5939015"/>
            <a:ext cx="3651885" cy="919480"/>
          </a:xfrm>
          <a:custGeom>
            <a:avLst/>
            <a:gdLst/>
            <a:ahLst/>
            <a:cxnLst/>
            <a:rect l="l" t="t" r="r" b="b"/>
            <a:pathLst>
              <a:path w="3651885" h="919479">
                <a:moveTo>
                  <a:pt x="0" y="0"/>
                </a:moveTo>
                <a:lnTo>
                  <a:pt x="7924" y="6349"/>
                </a:lnTo>
                <a:lnTo>
                  <a:pt x="2868870" y="918983"/>
                </a:lnTo>
                <a:lnTo>
                  <a:pt x="3651885" y="91898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9" name="bk object 19"/>
          <p:cNvSpPr/>
          <p:nvPr/>
        </p:nvSpPr>
        <p:spPr>
          <a:xfrm>
            <a:off x="0" y="5784350"/>
            <a:ext cx="3371845" cy="107364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0" name="bk object 20"/>
          <p:cNvSpPr/>
          <p:nvPr/>
        </p:nvSpPr>
        <p:spPr>
          <a:xfrm>
            <a:off x="7620000" y="304787"/>
            <a:ext cx="1219200" cy="94667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8931" y="1544703"/>
            <a:ext cx="7946136" cy="10839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5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45668" y="2288418"/>
            <a:ext cx="7852663" cy="3521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39123" y="6581679"/>
            <a:ext cx="210184" cy="152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5.png"/><Relationship Id="rId4" Type="http://schemas.openxmlformats.org/officeDocument/2006/relationships/image" Target="../media/image6.jpg"/><Relationship Id="rId5" Type="http://schemas.openxmlformats.org/officeDocument/2006/relationships/image" Target="../media/image7.png"/><Relationship Id="rId6" Type="http://schemas.openxmlformats.org/officeDocument/2006/relationships/notesSlide" Target="../notesSlides/notesSlide1.xml"/><Relationship Id="rId7" Type="http://schemas.openxmlformats.org/officeDocument/2006/relationships/slide" Target="slide1.xml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notesSlide" Target="../notesSlides/notesSlide2.xml"/><Relationship Id="rId4" Type="http://schemas.openxmlformats.org/officeDocument/2006/relationships/slide" Target="slide2.xml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notesSlide" Target="../notesSlides/notesSlide3.xml"/><Relationship Id="rId4" Type="http://schemas.openxmlformats.org/officeDocument/2006/relationships/slide" Target="slide3.xml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notesSlide" Target="../notesSlides/notesSlide4.xml"/><Relationship Id="rId4" Type="http://schemas.openxmlformats.org/officeDocument/2006/relationships/slide" Target="slide4.xml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notesSlide" Target="../notesSlides/notesSlide5.xml"/><Relationship Id="rId4" Type="http://schemas.openxmlformats.org/officeDocument/2006/relationships/slide" Target="slide5.xml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3" Type="http://schemas.openxmlformats.org/officeDocument/2006/relationships/notesSlide" Target="../notesSlides/notesSlide6.xml"/><Relationship Id="rId4" Type="http://schemas.openxmlformats.org/officeDocument/2006/relationships/slide" Target="slide6.xm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notesSlide" Target="../notesSlides/notesSlide7.xml"/><Relationship Id="rId4" Type="http://schemas.openxmlformats.org/officeDocument/2006/relationships/slide" Target="slide7.xml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png"/><Relationship Id="rId3" Type="http://schemas.openxmlformats.org/officeDocument/2006/relationships/notesSlide" Target="../notesSlides/notesSlide8.xml"/><Relationship Id="rId4" Type="http://schemas.openxmlformats.org/officeDocument/2006/relationships/slide" Target="slide8.xml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3" Type="http://schemas.openxmlformats.org/officeDocument/2006/relationships/notesSlide" Target="../notesSlides/notesSlide9.xml"/><Relationship Id="rId4" Type="http://schemas.openxmlformats.org/officeDocument/2006/relationships/slide" Target="slide9.xml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3" Type="http://schemas.openxmlformats.org/officeDocument/2006/relationships/notesSlide" Target="../notesSlides/notesSlide10.xml"/><Relationship Id="rId4" Type="http://schemas.openxmlformats.org/officeDocument/2006/relationships/slide" Target="slide10.xml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Relationship Id="rId3" Type="http://schemas.openxmlformats.org/officeDocument/2006/relationships/notesSlide" Target="../notesSlides/notesSlide11.xml"/><Relationship Id="rId4" Type="http://schemas.openxmlformats.org/officeDocument/2006/relationships/slide" Target="slide11.xml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notesSlide" Target="../notesSlides/notesSlide12.xml"/><Relationship Id="rId4" Type="http://schemas.openxmlformats.org/officeDocument/2006/relationships/slide" Target="slide12.xml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Relationship Id="rId3" Type="http://schemas.openxmlformats.org/officeDocument/2006/relationships/notesSlide" Target="../notesSlides/notesSlide13.xml"/><Relationship Id="rId4" Type="http://schemas.openxmlformats.org/officeDocument/2006/relationships/slide" Target="slide13.xml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notesSlide" Target="../notesSlides/notesSlide14.xml"/><Relationship Id="rId4" Type="http://schemas.openxmlformats.org/officeDocument/2006/relationships/slide" Target="slide14.xml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3" Type="http://schemas.openxmlformats.org/officeDocument/2006/relationships/notesSlide" Target="../notesSlides/notesSlide15.xml"/><Relationship Id="rId4" Type="http://schemas.openxmlformats.org/officeDocument/2006/relationships/slide" Target="slide15.xm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png"/><Relationship Id="rId3" Type="http://schemas.openxmlformats.org/officeDocument/2006/relationships/notesSlide" Target="../notesSlides/notesSlide16.xml"/><Relationship Id="rId4" Type="http://schemas.openxmlformats.org/officeDocument/2006/relationships/slide" Target="slide16.xml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3" Type="http://schemas.openxmlformats.org/officeDocument/2006/relationships/notesSlide" Target="../notesSlides/notesSlide17.xml"/><Relationship Id="rId4" Type="http://schemas.openxmlformats.org/officeDocument/2006/relationships/slide" Target="slide17.xml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3" Type="http://schemas.openxmlformats.org/officeDocument/2006/relationships/notesSlide" Target="../notesSlides/notesSlide18.xml"/><Relationship Id="rId4" Type="http://schemas.openxmlformats.org/officeDocument/2006/relationships/slide" Target="slide18.xml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png"/><Relationship Id="rId3" Type="http://schemas.openxmlformats.org/officeDocument/2006/relationships/notesSlide" Target="../notesSlides/notesSlide19.xml"/><Relationship Id="rId4" Type="http://schemas.openxmlformats.org/officeDocument/2006/relationships/slide" Target="slide19.xml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Relationship Id="rId3" Type="http://schemas.openxmlformats.org/officeDocument/2006/relationships/notesSlide" Target="../notesSlides/notesSlide20.xml"/><Relationship Id="rId4" Type="http://schemas.openxmlformats.org/officeDocument/2006/relationships/slide" Target="slide20.xml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png"/><Relationship Id="rId3" Type="http://schemas.openxmlformats.org/officeDocument/2006/relationships/notesSlide" Target="../notesSlides/notesSlide21.xml"/><Relationship Id="rId4" Type="http://schemas.openxmlformats.org/officeDocument/2006/relationships/slide" Target="slide21.xml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png"/><Relationship Id="rId3" Type="http://schemas.openxmlformats.org/officeDocument/2006/relationships/notesSlide" Target="../notesSlides/notesSlide22.xml"/><Relationship Id="rId4" Type="http://schemas.openxmlformats.org/officeDocument/2006/relationships/slide" Target="slide22.xml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png"/><Relationship Id="rId3" Type="http://schemas.openxmlformats.org/officeDocument/2006/relationships/notesSlide" Target="../notesSlides/notesSlide23.xml"/><Relationship Id="rId4" Type="http://schemas.openxmlformats.org/officeDocument/2006/relationships/slide" Target="slide23.xml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png"/><Relationship Id="rId3" Type="http://schemas.openxmlformats.org/officeDocument/2006/relationships/notesSlide" Target="../notesSlides/notesSlide24.xml"/><Relationship Id="rId4" Type="http://schemas.openxmlformats.org/officeDocument/2006/relationships/slide" Target="slide24.xml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png"/><Relationship Id="rId3" Type="http://schemas.openxmlformats.org/officeDocument/2006/relationships/notesSlide" Target="../notesSlides/notesSlide25.xml"/><Relationship Id="rId4" Type="http://schemas.openxmlformats.org/officeDocument/2006/relationships/slide" Target="slide25.xml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png"/><Relationship Id="rId3" Type="http://schemas.openxmlformats.org/officeDocument/2006/relationships/notesSlide" Target="../notesSlides/notesSlide26.xml"/><Relationship Id="rId4" Type="http://schemas.openxmlformats.org/officeDocument/2006/relationships/slide" Target="slide26.xml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png"/><Relationship Id="rId3" Type="http://schemas.openxmlformats.org/officeDocument/2006/relationships/notesSlide" Target="../notesSlides/notesSlide27.xml"/><Relationship Id="rId4" Type="http://schemas.openxmlformats.org/officeDocument/2006/relationships/slide" Target="slide27.xml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3" Type="http://schemas.openxmlformats.org/officeDocument/2006/relationships/notesSlide" Target="../notesSlides/notesSlide28.xml"/><Relationship Id="rId4" Type="http://schemas.openxmlformats.org/officeDocument/2006/relationships/slide" Target="slide28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87576" y="4953000"/>
            <a:ext cx="7456805" cy="488315"/>
          </a:xfrm>
          <a:custGeom>
            <a:avLst/>
            <a:gdLst/>
            <a:ahLst/>
            <a:cxnLst/>
            <a:rect l="l" t="t" r="r" b="b"/>
            <a:pathLst>
              <a:path w="7456805" h="488314">
                <a:moveTo>
                  <a:pt x="7456424" y="0"/>
                </a:moveTo>
                <a:lnTo>
                  <a:pt x="0" y="289941"/>
                </a:lnTo>
                <a:lnTo>
                  <a:pt x="7456424" y="488188"/>
                </a:lnTo>
                <a:lnTo>
                  <a:pt x="7456424" y="0"/>
                </a:lnTo>
                <a:close/>
              </a:path>
            </a:pathLst>
          </a:custGeom>
          <a:solidFill>
            <a:srgbClr val="9FCAD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111347" y="5237734"/>
            <a:ext cx="9032875" cy="788670"/>
          </a:xfrm>
          <a:custGeom>
            <a:avLst/>
            <a:gdLst/>
            <a:ahLst/>
            <a:cxnLst/>
            <a:rect l="l" t="t" r="r" b="b"/>
            <a:pathLst>
              <a:path w="9032875" h="788670">
                <a:moveTo>
                  <a:pt x="9032652" y="0"/>
                </a:moveTo>
                <a:lnTo>
                  <a:pt x="0" y="0"/>
                </a:lnTo>
                <a:lnTo>
                  <a:pt x="9032652" y="788669"/>
                </a:lnTo>
                <a:lnTo>
                  <a:pt x="903265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0" y="4998718"/>
            <a:ext cx="9144000" cy="18592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0" y="4991888"/>
            <a:ext cx="9144000" cy="8020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219200" y="0"/>
            <a:ext cx="6477000" cy="5029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585216" y="2601467"/>
            <a:ext cx="8348472" cy="9875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1244904" y="3690571"/>
            <a:ext cx="7121525" cy="7759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r" marR="5080">
              <a:lnSpc>
                <a:spcPct val="100000"/>
              </a:lnSpc>
            </a:pPr>
            <a:r>
              <a:rPr dirty="0" sz="2500" spc="-20">
                <a:solidFill>
                  <a:srgbClr val="464646"/>
                </a:solidFill>
                <a:latin typeface="Lucida Sans Unicode"/>
                <a:cs typeface="Lucida Sans Unicode"/>
              </a:rPr>
              <a:t>H</a:t>
            </a:r>
            <a:r>
              <a:rPr dirty="0" sz="2500" spc="-15">
                <a:solidFill>
                  <a:srgbClr val="464646"/>
                </a:solidFill>
                <a:latin typeface="Lucida Sans Unicode"/>
                <a:cs typeface="Lucida Sans Unicode"/>
              </a:rPr>
              <a:t>o</a:t>
            </a:r>
            <a:r>
              <a:rPr dirty="0" sz="2500" spc="-20">
                <a:solidFill>
                  <a:srgbClr val="464646"/>
                </a:solidFill>
                <a:latin typeface="Lucida Sans Unicode"/>
                <a:cs typeface="Lucida Sans Unicode"/>
              </a:rPr>
              <a:t>me</a:t>
            </a:r>
            <a:r>
              <a:rPr dirty="0" sz="2500" spc="-5">
                <a:solidFill>
                  <a:srgbClr val="464646"/>
                </a:solidFill>
                <a:latin typeface="Lucida Sans Unicode"/>
                <a:cs typeface="Lucida Sans Unicode"/>
              </a:rPr>
              <a:t> </a:t>
            </a:r>
            <a:r>
              <a:rPr dirty="0" sz="2500" spc="-20">
                <a:solidFill>
                  <a:srgbClr val="464646"/>
                </a:solidFill>
                <a:latin typeface="Lucida Sans Unicode"/>
                <a:cs typeface="Lucida Sans Unicode"/>
              </a:rPr>
              <a:t>Build</a:t>
            </a:r>
            <a:r>
              <a:rPr dirty="0" sz="2500" spc="-10">
                <a:solidFill>
                  <a:srgbClr val="464646"/>
                </a:solidFill>
                <a:latin typeface="Lucida Sans Unicode"/>
                <a:cs typeface="Lucida Sans Unicode"/>
              </a:rPr>
              <a:t>e</a:t>
            </a:r>
            <a:r>
              <a:rPr dirty="0" sz="2500" spc="-20">
                <a:solidFill>
                  <a:srgbClr val="464646"/>
                </a:solidFill>
                <a:latin typeface="Lucida Sans Unicode"/>
                <a:cs typeface="Lucida Sans Unicode"/>
              </a:rPr>
              <a:t>r</a:t>
            </a:r>
            <a:r>
              <a:rPr dirty="0" sz="2500" spc="-15">
                <a:solidFill>
                  <a:srgbClr val="464646"/>
                </a:solidFill>
                <a:latin typeface="Lucida Sans Unicode"/>
                <a:cs typeface="Lucida Sans Unicode"/>
              </a:rPr>
              <a:t>s</a:t>
            </a:r>
            <a:r>
              <a:rPr dirty="0" sz="2500" spc="10">
                <a:solidFill>
                  <a:srgbClr val="464646"/>
                </a:solidFill>
                <a:latin typeface="Lucida Sans Unicode"/>
                <a:cs typeface="Lucida Sans Unicode"/>
              </a:rPr>
              <a:t> </a:t>
            </a:r>
            <a:r>
              <a:rPr dirty="0" sz="2500" spc="-15">
                <a:solidFill>
                  <a:srgbClr val="464646"/>
                </a:solidFill>
                <a:latin typeface="Lucida Sans Unicode"/>
                <a:cs typeface="Lucida Sans Unicode"/>
              </a:rPr>
              <a:t>A</a:t>
            </a:r>
            <a:r>
              <a:rPr dirty="0" sz="2500" spc="-15">
                <a:solidFill>
                  <a:srgbClr val="464646"/>
                </a:solidFill>
                <a:latin typeface="Lucida Sans Unicode"/>
                <a:cs typeface="Lucida Sans Unicode"/>
              </a:rPr>
              <a:t>ssoc</a:t>
            </a:r>
            <a:r>
              <a:rPr dirty="0" sz="2500" spc="-20">
                <a:solidFill>
                  <a:srgbClr val="464646"/>
                </a:solidFill>
                <a:latin typeface="Lucida Sans Unicode"/>
                <a:cs typeface="Lucida Sans Unicode"/>
              </a:rPr>
              <a:t>ia</a:t>
            </a:r>
            <a:r>
              <a:rPr dirty="0" sz="2500" spc="-10">
                <a:solidFill>
                  <a:srgbClr val="464646"/>
                </a:solidFill>
                <a:latin typeface="Lucida Sans Unicode"/>
                <a:cs typeface="Lucida Sans Unicode"/>
              </a:rPr>
              <a:t>t</a:t>
            </a:r>
            <a:r>
              <a:rPr dirty="0" sz="2500" spc="-20">
                <a:solidFill>
                  <a:srgbClr val="464646"/>
                </a:solidFill>
                <a:latin typeface="Lucida Sans Unicode"/>
                <a:cs typeface="Lucida Sans Unicode"/>
              </a:rPr>
              <a:t>io</a:t>
            </a:r>
            <a:r>
              <a:rPr dirty="0" sz="2500" spc="-20">
                <a:solidFill>
                  <a:srgbClr val="464646"/>
                </a:solidFill>
                <a:latin typeface="Lucida Sans Unicode"/>
                <a:cs typeface="Lucida Sans Unicode"/>
              </a:rPr>
              <a:t>n</a:t>
            </a:r>
            <a:r>
              <a:rPr dirty="0" sz="2500">
                <a:solidFill>
                  <a:srgbClr val="464646"/>
                </a:solidFill>
                <a:latin typeface="Lucida Sans Unicode"/>
                <a:cs typeface="Lucida Sans Unicode"/>
              </a:rPr>
              <a:t> </a:t>
            </a:r>
            <a:r>
              <a:rPr dirty="0" sz="2500" spc="-25">
                <a:solidFill>
                  <a:srgbClr val="464646"/>
                </a:solidFill>
                <a:latin typeface="Lucida Sans Unicode"/>
                <a:cs typeface="Lucida Sans Unicode"/>
              </a:rPr>
              <a:t>o</a:t>
            </a:r>
            <a:r>
              <a:rPr dirty="0" sz="2500" spc="-10">
                <a:solidFill>
                  <a:srgbClr val="464646"/>
                </a:solidFill>
                <a:latin typeface="Lucida Sans Unicode"/>
                <a:cs typeface="Lucida Sans Unicode"/>
              </a:rPr>
              <a:t>f</a:t>
            </a:r>
            <a:r>
              <a:rPr dirty="0" sz="2500" spc="15">
                <a:solidFill>
                  <a:srgbClr val="464646"/>
                </a:solidFill>
                <a:latin typeface="Lucida Sans Unicode"/>
                <a:cs typeface="Lucida Sans Unicode"/>
              </a:rPr>
              <a:t> </a:t>
            </a:r>
            <a:r>
              <a:rPr dirty="0" sz="2500" spc="-15">
                <a:solidFill>
                  <a:srgbClr val="464646"/>
                </a:solidFill>
                <a:latin typeface="Lucida Sans Unicode"/>
                <a:cs typeface="Lucida Sans Unicode"/>
              </a:rPr>
              <a:t>Great</a:t>
            </a:r>
            <a:r>
              <a:rPr dirty="0" sz="2500" spc="-10">
                <a:solidFill>
                  <a:srgbClr val="464646"/>
                </a:solidFill>
                <a:latin typeface="Lucida Sans Unicode"/>
                <a:cs typeface="Lucida Sans Unicode"/>
              </a:rPr>
              <a:t>e</a:t>
            </a:r>
            <a:r>
              <a:rPr dirty="0" sz="2500" spc="-15">
                <a:solidFill>
                  <a:srgbClr val="464646"/>
                </a:solidFill>
                <a:latin typeface="Lucida Sans Unicode"/>
                <a:cs typeface="Lucida Sans Unicode"/>
              </a:rPr>
              <a:t>r</a:t>
            </a:r>
            <a:r>
              <a:rPr dirty="0" sz="2500" spc="10">
                <a:solidFill>
                  <a:srgbClr val="464646"/>
                </a:solidFill>
                <a:latin typeface="Lucida Sans Unicode"/>
                <a:cs typeface="Lucida Sans Unicode"/>
              </a:rPr>
              <a:t> </a:t>
            </a:r>
            <a:r>
              <a:rPr dirty="0" sz="2500" spc="-15">
                <a:solidFill>
                  <a:srgbClr val="464646"/>
                </a:solidFill>
                <a:latin typeface="Lucida Sans Unicode"/>
                <a:cs typeface="Lucida Sans Unicode"/>
              </a:rPr>
              <a:t>Chi</a:t>
            </a:r>
            <a:r>
              <a:rPr dirty="0" sz="2500" spc="-10">
                <a:solidFill>
                  <a:srgbClr val="464646"/>
                </a:solidFill>
                <a:latin typeface="Lucida Sans Unicode"/>
                <a:cs typeface="Lucida Sans Unicode"/>
              </a:rPr>
              <a:t>c</a:t>
            </a:r>
            <a:r>
              <a:rPr dirty="0" sz="2500" spc="-20">
                <a:solidFill>
                  <a:srgbClr val="464646"/>
                </a:solidFill>
                <a:latin typeface="Lucida Sans Unicode"/>
                <a:cs typeface="Lucida Sans Unicode"/>
              </a:rPr>
              <a:t>a</a:t>
            </a:r>
            <a:r>
              <a:rPr dirty="0" sz="2500" spc="-15">
                <a:solidFill>
                  <a:srgbClr val="464646"/>
                </a:solidFill>
                <a:latin typeface="Lucida Sans Unicode"/>
                <a:cs typeface="Lucida Sans Unicode"/>
              </a:rPr>
              <a:t>g</a:t>
            </a:r>
            <a:r>
              <a:rPr dirty="0" sz="2500" spc="-20">
                <a:solidFill>
                  <a:srgbClr val="464646"/>
                </a:solidFill>
                <a:latin typeface="Lucida Sans Unicode"/>
                <a:cs typeface="Lucida Sans Unicode"/>
              </a:rPr>
              <a:t>o</a:t>
            </a:r>
            <a:endParaRPr sz="2500">
              <a:latin typeface="Lucida Sans Unicode"/>
              <a:cs typeface="Lucida Sans Unicode"/>
            </a:endParaRPr>
          </a:p>
          <a:p>
            <a:pPr algn="r" marR="8255">
              <a:lnSpc>
                <a:spcPct val="100000"/>
              </a:lnSpc>
              <a:spcBef>
                <a:spcPts val="409"/>
              </a:spcBef>
            </a:pPr>
            <a:r>
              <a:rPr dirty="0" sz="2500" spc="-25">
                <a:solidFill>
                  <a:srgbClr val="464646"/>
                </a:solidFill>
                <a:latin typeface="Lucida Sans Unicode"/>
                <a:cs typeface="Lucida Sans Unicode"/>
              </a:rPr>
              <a:t>Ma</a:t>
            </a:r>
            <a:r>
              <a:rPr dirty="0" sz="2500" spc="-15">
                <a:solidFill>
                  <a:srgbClr val="464646"/>
                </a:solidFill>
                <a:latin typeface="Lucida Sans Unicode"/>
                <a:cs typeface="Lucida Sans Unicode"/>
              </a:rPr>
              <a:t>y</a:t>
            </a:r>
            <a:r>
              <a:rPr dirty="0" sz="2500" spc="-15">
                <a:solidFill>
                  <a:srgbClr val="464646"/>
                </a:solidFill>
                <a:latin typeface="Lucida Sans Unicode"/>
                <a:cs typeface="Lucida Sans Unicode"/>
              </a:rPr>
              <a:t> </a:t>
            </a:r>
            <a:r>
              <a:rPr dirty="0" sz="2500" spc="-15">
                <a:solidFill>
                  <a:srgbClr val="464646"/>
                </a:solidFill>
                <a:latin typeface="Lucida Sans Unicode"/>
                <a:cs typeface="Lucida Sans Unicode"/>
              </a:rPr>
              <a:t>27</a:t>
            </a:r>
            <a:r>
              <a:rPr dirty="0" sz="2500" spc="-10">
                <a:solidFill>
                  <a:srgbClr val="464646"/>
                </a:solidFill>
                <a:latin typeface="Lucida Sans Unicode"/>
                <a:cs typeface="Lucida Sans Unicode"/>
              </a:rPr>
              <a:t>,</a:t>
            </a:r>
            <a:r>
              <a:rPr dirty="0" sz="2500" spc="-35">
                <a:solidFill>
                  <a:srgbClr val="464646"/>
                </a:solidFill>
                <a:latin typeface="Lucida Sans Unicode"/>
                <a:cs typeface="Lucida Sans Unicode"/>
              </a:rPr>
              <a:t> </a:t>
            </a:r>
            <a:r>
              <a:rPr dirty="0" sz="2500" spc="-15">
                <a:solidFill>
                  <a:srgbClr val="464646"/>
                </a:solidFill>
                <a:latin typeface="Lucida Sans Unicode"/>
                <a:cs typeface="Lucida Sans Unicode"/>
              </a:rPr>
              <a:t>201</a:t>
            </a:r>
            <a:r>
              <a:rPr dirty="0" sz="2500" spc="-20">
                <a:solidFill>
                  <a:srgbClr val="464646"/>
                </a:solidFill>
                <a:latin typeface="Lucida Sans Unicode"/>
                <a:cs typeface="Lucida Sans Unicode"/>
              </a:rPr>
              <a:t>5</a:t>
            </a:r>
            <a:endParaRPr sz="25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2026160"/>
            <a:ext cx="5150485" cy="7613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Ov</a:t>
            </a:r>
            <a:r>
              <a:rPr dirty="0" sz="2700" spc="-25">
                <a:latin typeface="Lucida Sans Unicode"/>
                <a:cs typeface="Lucida Sans Unicode"/>
              </a:rPr>
              <a:t>e</a:t>
            </a:r>
            <a:r>
              <a:rPr dirty="0" sz="2700" spc="-20">
                <a:latin typeface="Lucida Sans Unicode"/>
                <a:cs typeface="Lucida Sans Unicode"/>
              </a:rPr>
              <a:t>rvi</a:t>
            </a:r>
            <a:r>
              <a:rPr dirty="0" sz="2700" spc="-25">
                <a:latin typeface="Lucida Sans Unicode"/>
                <a:cs typeface="Lucida Sans Unicode"/>
              </a:rPr>
              <a:t>e</a:t>
            </a:r>
            <a:r>
              <a:rPr dirty="0" sz="2700" spc="-25">
                <a:latin typeface="Lucida Sans Unicode"/>
                <a:cs typeface="Lucida Sans Unicode"/>
              </a:rPr>
              <a:t>w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o</a:t>
            </a:r>
            <a:r>
              <a:rPr dirty="0" sz="2700" spc="-10">
                <a:latin typeface="Lucida Sans Unicode"/>
                <a:cs typeface="Lucida Sans Unicode"/>
              </a:rPr>
              <a:t>f</a:t>
            </a:r>
            <a:r>
              <a:rPr dirty="0" sz="2700">
                <a:latin typeface="Lucida Sans Unicode"/>
                <a:cs typeface="Lucida Sans Unicode"/>
              </a:rPr>
              <a:t> Ordi</a:t>
            </a:r>
            <a:r>
              <a:rPr dirty="0" sz="2700" spc="5">
                <a:latin typeface="Lucida Sans Unicode"/>
                <a:cs typeface="Lucida Sans Unicode"/>
              </a:rPr>
              <a:t>n</a:t>
            </a:r>
            <a:r>
              <a:rPr dirty="0" sz="2700" spc="-5">
                <a:latin typeface="Lucida Sans Unicode"/>
                <a:cs typeface="Lucida Sans Unicode"/>
              </a:rPr>
              <a:t>ance</a:t>
            </a:r>
            <a:endParaRPr sz="27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65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latin typeface="Lucida Sans Unicode"/>
                <a:cs typeface="Lucida Sans Unicode"/>
              </a:rPr>
              <a:t>Paul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Co</a:t>
            </a:r>
            <a:r>
              <a:rPr dirty="0" sz="2300" spc="5">
                <a:latin typeface="Lucida Sans Unicode"/>
                <a:cs typeface="Lucida Sans Unicode"/>
              </a:rPr>
              <a:t>l</a:t>
            </a:r>
            <a:r>
              <a:rPr dirty="0" sz="2300">
                <a:latin typeface="Lucida Sans Unicode"/>
                <a:cs typeface="Lucida Sans Unicode"/>
              </a:rPr>
              <a:t>gan,</a:t>
            </a:r>
            <a:r>
              <a:rPr dirty="0" sz="2300" spc="-3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Government</a:t>
            </a:r>
            <a:r>
              <a:rPr dirty="0" sz="2300" spc="-3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Affa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 spc="-5">
                <a:latin typeface="Lucida Sans Unicode"/>
                <a:cs typeface="Lucida Sans Unicode"/>
              </a:rPr>
              <a:t>rs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5668" y="3227109"/>
            <a:ext cx="6822440" cy="23869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60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P</a:t>
            </a:r>
            <a:r>
              <a:rPr dirty="0" sz="2700" spc="-15">
                <a:latin typeface="Lucida Sans Unicode"/>
                <a:cs typeface="Lucida Sans Unicode"/>
              </a:rPr>
              <a:t>a</a:t>
            </a:r>
            <a:r>
              <a:rPr dirty="0" sz="2700">
                <a:latin typeface="Lucida Sans Unicode"/>
                <a:cs typeface="Lucida Sans Unicode"/>
              </a:rPr>
              <a:t>nel</a:t>
            </a:r>
            <a:r>
              <a:rPr dirty="0" sz="2700" spc="-3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Discussion</a:t>
            </a:r>
            <a:r>
              <a:rPr dirty="0" sz="2700">
                <a:latin typeface="Lucida Sans Unicode"/>
                <a:cs typeface="Lucida Sans Unicode"/>
              </a:rPr>
              <a:t>,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Q&amp;A</a:t>
            </a:r>
            <a:endParaRPr sz="27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6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latin typeface="Lucida Sans Unicode"/>
                <a:cs typeface="Lucida Sans Unicode"/>
              </a:rPr>
              <a:t>Alan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Le</a:t>
            </a:r>
            <a:r>
              <a:rPr dirty="0" sz="2300" spc="-10">
                <a:latin typeface="Lucida Sans Unicode"/>
                <a:cs typeface="Lucida Sans Unicode"/>
              </a:rPr>
              <a:t>v</a:t>
            </a:r>
            <a:r>
              <a:rPr dirty="0" sz="2300">
                <a:latin typeface="Lucida Sans Unicode"/>
                <a:cs typeface="Lucida Sans Unicode"/>
              </a:rPr>
              <a:t>, </a:t>
            </a:r>
            <a:r>
              <a:rPr dirty="0" sz="2300" spc="-10">
                <a:latin typeface="Lucida Sans Unicode"/>
                <a:cs typeface="Lucida Sans Unicode"/>
              </a:rPr>
              <a:t>B</a:t>
            </a:r>
            <a:r>
              <a:rPr dirty="0" sz="2300" spc="-5">
                <a:latin typeface="Lucida Sans Unicode"/>
                <a:cs typeface="Lucida Sans Unicode"/>
              </a:rPr>
              <a:t>el</a:t>
            </a:r>
            <a:r>
              <a:rPr dirty="0" sz="2300" spc="5">
                <a:latin typeface="Lucida Sans Unicode"/>
                <a:cs typeface="Lucida Sans Unicode"/>
              </a:rPr>
              <a:t>g</a:t>
            </a:r>
            <a:r>
              <a:rPr dirty="0" sz="2300" spc="-5">
                <a:latin typeface="Lucida Sans Unicode"/>
                <a:cs typeface="Lucida Sans Unicode"/>
              </a:rPr>
              <a:t>ravi</a:t>
            </a:r>
            <a:r>
              <a:rPr dirty="0" sz="2300">
                <a:latin typeface="Lucida Sans Unicode"/>
                <a:cs typeface="Lucida Sans Unicode"/>
              </a:rPr>
              <a:t>a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Gr</a:t>
            </a:r>
            <a:r>
              <a:rPr dirty="0" sz="2300" spc="-5">
                <a:latin typeface="Lucida Sans Unicode"/>
                <a:cs typeface="Lucida Sans Unicode"/>
              </a:rPr>
              <a:t>oup</a:t>
            </a:r>
            <a:endParaRPr sz="23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latin typeface="Lucida Sans Unicode"/>
                <a:cs typeface="Lucida Sans Unicode"/>
              </a:rPr>
              <a:t>Alan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S</a:t>
            </a:r>
            <a:r>
              <a:rPr dirty="0" sz="2300" spc="-10">
                <a:latin typeface="Lucida Sans Unicode"/>
                <a:cs typeface="Lucida Sans Unicode"/>
              </a:rPr>
              <a:t>c</a:t>
            </a:r>
            <a:r>
              <a:rPr dirty="0" sz="2300">
                <a:latin typeface="Lucida Sans Unicode"/>
                <a:cs typeface="Lucida Sans Unicode"/>
              </a:rPr>
              <a:t>hac</a:t>
            </a:r>
            <a:r>
              <a:rPr dirty="0" sz="2300" spc="-15">
                <a:latin typeface="Lucida Sans Unicode"/>
                <a:cs typeface="Lucida Sans Unicode"/>
              </a:rPr>
              <a:t>h</a:t>
            </a:r>
            <a:r>
              <a:rPr dirty="0" sz="2300">
                <a:latin typeface="Lucida Sans Unicode"/>
                <a:cs typeface="Lucida Sans Unicode"/>
              </a:rPr>
              <a:t>tman,</a:t>
            </a:r>
            <a:r>
              <a:rPr dirty="0" sz="2300" spc="-5">
                <a:latin typeface="Lucida Sans Unicode"/>
                <a:cs typeface="Lucida Sans Unicode"/>
              </a:rPr>
              <a:t> F</a:t>
            </a:r>
            <a:r>
              <a:rPr dirty="0" sz="2300">
                <a:latin typeface="Lucida Sans Unicode"/>
                <a:cs typeface="Lucida Sans Unicode"/>
              </a:rPr>
              <a:t>if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 spc="-5">
                <a:latin typeface="Lucida Sans Unicode"/>
                <a:cs typeface="Lucida Sans Unicode"/>
              </a:rPr>
              <a:t>el</a:t>
            </a:r>
            <a:r>
              <a:rPr dirty="0" sz="2300">
                <a:latin typeface="Lucida Sans Unicode"/>
                <a:cs typeface="Lucida Sans Unicode"/>
              </a:rPr>
              <a:t>d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Cos.</a:t>
            </a:r>
            <a:endParaRPr sz="23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Be</a:t>
            </a:r>
            <a:r>
              <a:rPr dirty="0" sz="2300" spc="-15">
                <a:latin typeface="Lucida Sans Unicode"/>
                <a:cs typeface="Lucida Sans Unicode"/>
              </a:rPr>
              <a:t>n</a:t>
            </a:r>
            <a:r>
              <a:rPr dirty="0" sz="2300" spc="-5">
                <a:latin typeface="Lucida Sans Unicode"/>
                <a:cs typeface="Lucida Sans Unicode"/>
              </a:rPr>
              <a:t>ja</a:t>
            </a:r>
            <a:r>
              <a:rPr dirty="0" sz="2300" spc="-15">
                <a:latin typeface="Lucida Sans Unicode"/>
                <a:cs typeface="Lucida Sans Unicode"/>
              </a:rPr>
              <a:t>m</a:t>
            </a:r>
            <a:r>
              <a:rPr dirty="0" sz="2300" spc="-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n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VanHorn</a:t>
            </a:r>
            <a:r>
              <a:rPr dirty="0" sz="2300" spc="-5">
                <a:latin typeface="Lucida Sans Unicode"/>
                <a:cs typeface="Lucida Sans Unicode"/>
              </a:rPr>
              <a:t>e</a:t>
            </a:r>
            <a:r>
              <a:rPr dirty="0" sz="2300">
                <a:latin typeface="Lucida Sans Unicode"/>
                <a:cs typeface="Lucida Sans Unicode"/>
              </a:rPr>
              <a:t>,</a:t>
            </a:r>
            <a:r>
              <a:rPr dirty="0" sz="2300" spc="-4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Greenline</a:t>
            </a:r>
            <a:r>
              <a:rPr dirty="0" sz="2300" spc="-3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Dev</a:t>
            </a:r>
            <a:r>
              <a:rPr dirty="0" sz="2300" spc="-10">
                <a:latin typeface="Lucida Sans Unicode"/>
                <a:cs typeface="Lucida Sans Unicode"/>
              </a:rPr>
              <a:t>e</a:t>
            </a:r>
            <a:r>
              <a:rPr dirty="0" sz="2300" spc="-5">
                <a:latin typeface="Lucida Sans Unicode"/>
                <a:cs typeface="Lucida Sans Unicode"/>
              </a:rPr>
              <a:t>lopment</a:t>
            </a:r>
            <a:endParaRPr sz="23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2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Next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St</a:t>
            </a:r>
            <a:r>
              <a:rPr dirty="0" sz="2700" spc="-25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ps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1168" y="361188"/>
            <a:ext cx="7031735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59055">
              <a:lnSpc>
                <a:spcPct val="100000"/>
              </a:lnSpc>
            </a:pPr>
            <a:r>
              <a:rPr dirty="0" sz="2700" u="heavy"/>
              <a:t>Affordab</a:t>
            </a:r>
            <a:r>
              <a:rPr dirty="0" sz="2700" spc="-5" u="heavy"/>
              <a:t>le</a:t>
            </a:r>
            <a:r>
              <a:rPr dirty="0" sz="2700" spc="-40" u="heavy"/>
              <a:t> </a:t>
            </a:r>
            <a:r>
              <a:rPr dirty="0" sz="2700" spc="-20" u="heavy"/>
              <a:t>Requirements</a:t>
            </a:r>
            <a:r>
              <a:rPr dirty="0" sz="2700" u="heavy"/>
              <a:t> Ordi</a:t>
            </a:r>
            <a:r>
              <a:rPr dirty="0" sz="2700" spc="5" u="heavy"/>
              <a:t>n</a:t>
            </a:r>
            <a:r>
              <a:rPr dirty="0" sz="2700" spc="-5" u="heavy"/>
              <a:t>ance</a:t>
            </a:r>
            <a:r>
              <a:rPr dirty="0" sz="2700" spc="-30" u="heavy"/>
              <a:t> </a:t>
            </a:r>
            <a:r>
              <a:rPr dirty="0" sz="2700" spc="-20" u="heavy"/>
              <a:t>of</a:t>
            </a:r>
            <a:r>
              <a:rPr dirty="0" sz="2700" u="heavy"/>
              <a:t> </a:t>
            </a:r>
            <a:r>
              <a:rPr dirty="0" sz="2700" spc="-5" u="heavy"/>
              <a:t>2015</a:t>
            </a:r>
            <a:endParaRPr sz="2700"/>
          </a:p>
        </p:txBody>
      </p:sp>
      <p:sp>
        <p:nvSpPr>
          <p:cNvPr id="3" name="object 3"/>
          <p:cNvSpPr txBox="1"/>
          <p:nvPr/>
        </p:nvSpPr>
        <p:spPr>
          <a:xfrm>
            <a:off x="645668" y="2487932"/>
            <a:ext cx="5721350" cy="29489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Passed</a:t>
            </a:r>
            <a:r>
              <a:rPr dirty="0" sz="2700" spc="-3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Cou</a:t>
            </a:r>
            <a:r>
              <a:rPr dirty="0" sz="2700" spc="-15">
                <a:latin typeface="Lucida Sans Unicode"/>
                <a:cs typeface="Lucida Sans Unicode"/>
              </a:rPr>
              <a:t>n</a:t>
            </a:r>
            <a:r>
              <a:rPr dirty="0" sz="2700" spc="-5">
                <a:latin typeface="Lucida Sans Unicode"/>
                <a:cs typeface="Lucida Sans Unicode"/>
              </a:rPr>
              <a:t>cil</a:t>
            </a:r>
            <a:r>
              <a:rPr dirty="0" sz="2700">
                <a:latin typeface="Lucida Sans Unicode"/>
                <a:cs typeface="Lucida Sans Unicode"/>
              </a:rPr>
              <a:t>: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Marc</a:t>
            </a:r>
            <a:r>
              <a:rPr dirty="0" sz="2700">
                <a:latin typeface="Lucida Sans Unicode"/>
                <a:cs typeface="Lucida Sans Unicode"/>
              </a:rPr>
              <a:t>h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18</a:t>
            </a:r>
            <a:r>
              <a:rPr dirty="0" sz="2700">
                <a:latin typeface="Lucida Sans Unicode"/>
                <a:cs typeface="Lucida Sans Unicode"/>
              </a:rPr>
              <a:t>, </a:t>
            </a:r>
            <a:r>
              <a:rPr dirty="0" sz="2700" spc="-5">
                <a:latin typeface="Lucida Sans Unicode"/>
                <a:cs typeface="Lucida Sans Unicode"/>
              </a:rPr>
              <a:t>2015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3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Publis</a:t>
            </a:r>
            <a:r>
              <a:rPr dirty="0" sz="2700" spc="-15">
                <a:latin typeface="Lucida Sans Unicode"/>
                <a:cs typeface="Lucida Sans Unicode"/>
              </a:rPr>
              <a:t>h</a:t>
            </a:r>
            <a:r>
              <a:rPr dirty="0" sz="2700" spc="-5">
                <a:latin typeface="Lucida Sans Unicode"/>
                <a:cs typeface="Lucida Sans Unicode"/>
              </a:rPr>
              <a:t>ed</a:t>
            </a:r>
            <a:r>
              <a:rPr dirty="0" sz="2700">
                <a:latin typeface="Lucida Sans Unicode"/>
                <a:cs typeface="Lucida Sans Unicode"/>
              </a:rPr>
              <a:t>:</a:t>
            </a:r>
            <a:r>
              <a:rPr dirty="0" sz="2700" spc="-5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April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15</a:t>
            </a:r>
            <a:r>
              <a:rPr dirty="0" sz="2700">
                <a:latin typeface="Lucida Sans Unicode"/>
                <a:cs typeface="Lucida Sans Unicode"/>
              </a:rPr>
              <a:t>,</a:t>
            </a:r>
            <a:r>
              <a:rPr dirty="0" sz="2700" spc="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2015</a:t>
            </a:r>
            <a:endParaRPr sz="27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5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latin typeface="Lucida Sans Unicode"/>
                <a:cs typeface="Lucida Sans Unicode"/>
              </a:rPr>
              <a:t>Ci</a:t>
            </a:r>
            <a:r>
              <a:rPr dirty="0" sz="2300" spc="-5">
                <a:latin typeface="Lucida Sans Unicode"/>
                <a:cs typeface="Lucida Sans Unicode"/>
              </a:rPr>
              <a:t>t</a:t>
            </a:r>
            <a:r>
              <a:rPr dirty="0" sz="2300">
                <a:latin typeface="Lucida Sans Unicode"/>
                <a:cs typeface="Lucida Sans Unicode"/>
              </a:rPr>
              <a:t>y</a:t>
            </a:r>
            <a:r>
              <a:rPr dirty="0" sz="2300" spc="-3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Council</a:t>
            </a:r>
            <a:r>
              <a:rPr dirty="0" sz="2300" spc="-4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Journal</a:t>
            </a:r>
            <a:r>
              <a:rPr dirty="0" sz="2300" spc="-3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f Proceedings</a:t>
            </a:r>
            <a:endParaRPr sz="23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Clr>
                <a:srgbClr val="2CA1BE"/>
              </a:buClr>
              <a:buFont typeface="Verdana"/>
              <a:buChar char="◦"/>
            </a:pPr>
            <a:endParaRPr sz="3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Effecti</a:t>
            </a:r>
            <a:r>
              <a:rPr dirty="0" sz="2700" spc="-25">
                <a:latin typeface="Lucida Sans Unicode"/>
                <a:cs typeface="Lucida Sans Unicode"/>
              </a:rPr>
              <a:t>v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Date</a:t>
            </a:r>
            <a:r>
              <a:rPr dirty="0" sz="2700">
                <a:latin typeface="Lucida Sans Unicode"/>
                <a:cs typeface="Lucida Sans Unicode"/>
              </a:rPr>
              <a:t>: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October</a:t>
            </a:r>
            <a:r>
              <a:rPr dirty="0" sz="2700" spc="-5">
                <a:latin typeface="Lucida Sans Unicode"/>
                <a:cs typeface="Lucida Sans Unicode"/>
              </a:rPr>
              <a:t> 12</a:t>
            </a:r>
            <a:r>
              <a:rPr dirty="0" sz="2700">
                <a:latin typeface="Lucida Sans Unicode"/>
                <a:cs typeface="Lucida Sans Unicode"/>
              </a:rPr>
              <a:t>, </a:t>
            </a:r>
            <a:r>
              <a:rPr dirty="0" sz="2700" spc="-5">
                <a:latin typeface="Lucida Sans Unicode"/>
                <a:cs typeface="Lucida Sans Unicode"/>
              </a:rPr>
              <a:t>2015</a:t>
            </a:r>
            <a:endParaRPr sz="27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65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1</a:t>
            </a:r>
            <a:r>
              <a:rPr dirty="0" sz="2300" spc="-10">
                <a:latin typeface="Lucida Sans Unicode"/>
                <a:cs typeface="Lucida Sans Unicode"/>
              </a:rPr>
              <a:t>8</a:t>
            </a:r>
            <a:r>
              <a:rPr dirty="0" sz="2300">
                <a:latin typeface="Lucida Sans Unicode"/>
                <a:cs typeface="Lucida Sans Unicode"/>
              </a:rPr>
              <a:t>0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day</a:t>
            </a:r>
            <a:r>
              <a:rPr dirty="0" sz="2300">
                <a:latin typeface="Lucida Sans Unicode"/>
                <a:cs typeface="Lucida Sans Unicode"/>
              </a:rPr>
              <a:t>s </a:t>
            </a:r>
            <a:r>
              <a:rPr dirty="0" sz="2300" spc="-5">
                <a:latin typeface="Lucida Sans Unicode"/>
                <a:cs typeface="Lucida Sans Unicode"/>
              </a:rPr>
              <a:t>afte</a:t>
            </a:r>
            <a:r>
              <a:rPr dirty="0" sz="2300">
                <a:latin typeface="Lucida Sans Unicode"/>
                <a:cs typeface="Lucida Sans Unicode"/>
              </a:rPr>
              <a:t>r</a:t>
            </a:r>
            <a:r>
              <a:rPr dirty="0" sz="2300" spc="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pub</a:t>
            </a:r>
            <a:r>
              <a:rPr dirty="0" sz="2300" spc="5">
                <a:latin typeface="Lucida Sans Unicode"/>
                <a:cs typeface="Lucida Sans Unicode"/>
              </a:rPr>
              <a:t>l</a:t>
            </a:r>
            <a:r>
              <a:rPr dirty="0" sz="2300" spc="-5">
                <a:latin typeface="Lucida Sans Unicode"/>
                <a:cs typeface="Lucida Sans Unicode"/>
              </a:rPr>
              <a:t>icat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 spc="-5">
                <a:latin typeface="Lucida Sans Unicode"/>
                <a:cs typeface="Lucida Sans Unicode"/>
              </a:rPr>
              <a:t>on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1168" y="361188"/>
            <a:ext cx="6922008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14960" marR="5080" indent="-256540">
              <a:lnSpc>
                <a:spcPct val="9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/>
              <a:t>Any</a:t>
            </a:r>
            <a:r>
              <a:rPr dirty="0" sz="2700" spc="-20"/>
              <a:t> </a:t>
            </a:r>
            <a:r>
              <a:rPr dirty="0" sz="2700" spc="-20"/>
              <a:t>new,</a:t>
            </a:r>
            <a:r>
              <a:rPr dirty="0" sz="2700" spc="-15"/>
              <a:t> </a:t>
            </a:r>
            <a:r>
              <a:rPr dirty="0" sz="2700" spc="-5"/>
              <a:t>o</a:t>
            </a:r>
            <a:r>
              <a:rPr dirty="0" sz="2700"/>
              <a:t>r </a:t>
            </a:r>
            <a:r>
              <a:rPr dirty="0" sz="2700" spc="-5"/>
              <a:t>rede</a:t>
            </a:r>
            <a:r>
              <a:rPr dirty="0" sz="2700" spc="-15"/>
              <a:t>v</a:t>
            </a:r>
            <a:r>
              <a:rPr dirty="0" sz="2700" spc="-5"/>
              <a:t>elope</a:t>
            </a:r>
            <a:r>
              <a:rPr dirty="0" sz="2700"/>
              <a:t>d</a:t>
            </a:r>
            <a:r>
              <a:rPr dirty="0" sz="2700" spc="-15"/>
              <a:t> </a:t>
            </a:r>
            <a:r>
              <a:rPr dirty="0" sz="2700" spc="-5"/>
              <a:t>projec</a:t>
            </a:r>
            <a:r>
              <a:rPr dirty="0" sz="2700" spc="-10"/>
              <a:t>t</a:t>
            </a:r>
            <a:r>
              <a:rPr dirty="0" sz="2700"/>
              <a:t>,</a:t>
            </a:r>
            <a:r>
              <a:rPr dirty="0" sz="2700" spc="5"/>
              <a:t> </a:t>
            </a:r>
            <a:r>
              <a:rPr dirty="0" sz="2700" spc="-15"/>
              <a:t>with</a:t>
            </a:r>
            <a:r>
              <a:rPr dirty="0" sz="2700" spc="-25"/>
              <a:t> </a:t>
            </a:r>
            <a:r>
              <a:rPr dirty="0" sz="2700" spc="-5"/>
              <a:t>1</a:t>
            </a:r>
            <a:r>
              <a:rPr dirty="0" sz="2700"/>
              <a:t>0</a:t>
            </a:r>
            <a:r>
              <a:rPr dirty="0" sz="2700" spc="15"/>
              <a:t> </a:t>
            </a:r>
            <a:r>
              <a:rPr dirty="0" sz="2700" spc="-5"/>
              <a:t>or</a:t>
            </a:r>
            <a:r>
              <a:rPr dirty="0" sz="2700" spc="-5"/>
              <a:t> </a:t>
            </a:r>
            <a:r>
              <a:rPr dirty="0" sz="2700"/>
              <a:t>more</a:t>
            </a:r>
            <a:r>
              <a:rPr dirty="0" sz="2700" spc="-30"/>
              <a:t> </a:t>
            </a:r>
            <a:r>
              <a:rPr dirty="0" sz="2700" spc="-20"/>
              <a:t>new</a:t>
            </a:r>
            <a:r>
              <a:rPr dirty="0" sz="2700" spc="-5"/>
              <a:t> r</a:t>
            </a:r>
            <a:r>
              <a:rPr dirty="0" sz="2700" spc="-15"/>
              <a:t>e</a:t>
            </a:r>
            <a:r>
              <a:rPr dirty="0" sz="2700"/>
              <a:t>sid</a:t>
            </a:r>
            <a:r>
              <a:rPr dirty="0" sz="2700" spc="-5"/>
              <a:t>entia</a:t>
            </a:r>
            <a:r>
              <a:rPr dirty="0" sz="2700"/>
              <a:t>l</a:t>
            </a:r>
            <a:r>
              <a:rPr dirty="0" sz="2700" spc="-40"/>
              <a:t> </a:t>
            </a:r>
            <a:r>
              <a:rPr dirty="0" sz="2700" spc="-15"/>
              <a:t>units</a:t>
            </a:r>
            <a:r>
              <a:rPr dirty="0" sz="2700" spc="-10"/>
              <a:t> </a:t>
            </a:r>
            <a:r>
              <a:rPr dirty="0" sz="2700" spc="-5"/>
              <a:t>(fo</a:t>
            </a:r>
            <a:r>
              <a:rPr dirty="0" sz="2700"/>
              <a:t>r</a:t>
            </a:r>
            <a:r>
              <a:rPr dirty="0" sz="2700" spc="-20"/>
              <a:t> </a:t>
            </a:r>
            <a:r>
              <a:rPr dirty="0" sz="2700"/>
              <a:t>sale</a:t>
            </a:r>
            <a:r>
              <a:rPr dirty="0" sz="2700" spc="-25"/>
              <a:t> </a:t>
            </a:r>
            <a:r>
              <a:rPr dirty="0" sz="2700" spc="-5"/>
              <a:t>o</a:t>
            </a:r>
            <a:r>
              <a:rPr dirty="0" sz="2700"/>
              <a:t>r </a:t>
            </a:r>
            <a:r>
              <a:rPr dirty="0" sz="2700" spc="-5"/>
              <a:t>rent</a:t>
            </a:r>
            <a:r>
              <a:rPr dirty="0" sz="2700" spc="-10"/>
              <a:t>a</a:t>
            </a:r>
            <a:r>
              <a:rPr dirty="0" sz="2700" spc="-5"/>
              <a:t>l),</a:t>
            </a:r>
            <a:r>
              <a:rPr dirty="0" sz="2700" spc="-5"/>
              <a:t> </a:t>
            </a:r>
            <a:r>
              <a:rPr dirty="0" sz="2700" spc="-20"/>
              <a:t>which</a:t>
            </a:r>
            <a:r>
              <a:rPr dirty="0" sz="2700" spc="-35"/>
              <a:t> </a:t>
            </a:r>
            <a:r>
              <a:rPr dirty="0" sz="2700" spc="-5"/>
              <a:t>is:</a:t>
            </a:r>
            <a:endParaRPr sz="2700">
              <a:latin typeface="Wingdings 3"/>
              <a:cs typeface="Wingdings 3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436" y="2873634"/>
            <a:ext cx="7363459" cy="27197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Rezoned</a:t>
            </a:r>
            <a:endParaRPr sz="2300">
              <a:latin typeface="Lucida Sans Unicode"/>
              <a:cs typeface="Lucida Sans Unicode"/>
            </a:endParaRPr>
          </a:p>
          <a:p>
            <a:pPr marL="241300" indent="-228600">
              <a:lnSpc>
                <a:spcPct val="100000"/>
              </a:lnSpc>
              <a:spcBef>
                <a:spcPts val="1320"/>
              </a:spcBef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>
                <a:latin typeface="Lucida Sans Unicode"/>
                <a:cs typeface="Lucida Sans Unicode"/>
              </a:rPr>
              <a:t>Planned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Develo</a:t>
            </a:r>
            <a:r>
              <a:rPr dirty="0" sz="2300" spc="5">
                <a:latin typeface="Lucida Sans Unicode"/>
                <a:cs typeface="Lucida Sans Unicode"/>
              </a:rPr>
              <a:t>p</a:t>
            </a:r>
            <a:r>
              <a:rPr dirty="0" sz="2300">
                <a:latin typeface="Lucida Sans Unicode"/>
                <a:cs typeface="Lucida Sans Unicode"/>
              </a:rPr>
              <a:t>ment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in “D” Dist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>
                <a:latin typeface="Lucida Sans Unicode"/>
                <a:cs typeface="Lucida Sans Unicode"/>
              </a:rPr>
              <a:t>ict</a:t>
            </a:r>
            <a:endParaRPr sz="2300">
              <a:latin typeface="Lucida Sans Unicode"/>
              <a:cs typeface="Lucida Sans Unicode"/>
            </a:endParaRPr>
          </a:p>
          <a:p>
            <a:pPr marL="241300" indent="-228600">
              <a:lnSpc>
                <a:spcPct val="100000"/>
              </a:lnSpc>
              <a:spcBef>
                <a:spcPts val="1320"/>
              </a:spcBef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>
                <a:latin typeface="Lucida Sans Unicode"/>
                <a:cs typeface="Lucida Sans Unicode"/>
              </a:rPr>
              <a:t>Adds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1</a:t>
            </a:r>
            <a:r>
              <a:rPr dirty="0" sz="2300">
                <a:latin typeface="Lucida Sans Unicode"/>
                <a:cs typeface="Lucida Sans Unicode"/>
              </a:rPr>
              <a:t>0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more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new</a:t>
            </a:r>
            <a:r>
              <a:rPr dirty="0" sz="2300" spc="-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units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</a:t>
            </a:r>
            <a:r>
              <a:rPr dirty="0" sz="2300">
                <a:latin typeface="Lucida Sans Unicode"/>
                <a:cs typeface="Lucida Sans Unicode"/>
              </a:rPr>
              <a:t>o </a:t>
            </a:r>
            <a:r>
              <a:rPr dirty="0" sz="2300" spc="-5">
                <a:latin typeface="Lucida Sans Unicode"/>
                <a:cs typeface="Lucida Sans Unicode"/>
              </a:rPr>
              <a:t>exi</a:t>
            </a:r>
            <a:r>
              <a:rPr dirty="0" sz="2300" spc="5">
                <a:latin typeface="Lucida Sans Unicode"/>
                <a:cs typeface="Lucida Sans Unicode"/>
              </a:rPr>
              <a:t>s</a:t>
            </a:r>
            <a:r>
              <a:rPr dirty="0" sz="2300">
                <a:latin typeface="Lucida Sans Unicode"/>
                <a:cs typeface="Lucida Sans Unicode"/>
              </a:rPr>
              <a:t>t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ng</a:t>
            </a:r>
            <a:r>
              <a:rPr dirty="0" sz="2300" spc="-3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p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ope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>
                <a:latin typeface="Lucida Sans Unicode"/>
                <a:cs typeface="Lucida Sans Unicode"/>
              </a:rPr>
              <a:t>ty</a:t>
            </a:r>
            <a:endParaRPr sz="2300">
              <a:latin typeface="Lucida Sans Unicode"/>
              <a:cs typeface="Lucida Sans Unicode"/>
            </a:endParaRPr>
          </a:p>
          <a:p>
            <a:pPr marL="241300" indent="-228600">
              <a:lnSpc>
                <a:spcPct val="100000"/>
              </a:lnSpc>
              <a:spcBef>
                <a:spcPts val="1320"/>
              </a:spcBef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>
                <a:latin typeface="Lucida Sans Unicode"/>
                <a:cs typeface="Lucida Sans Unicode"/>
              </a:rPr>
              <a:t>Uses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City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lan</a:t>
            </a:r>
            <a:r>
              <a:rPr dirty="0" sz="2300">
                <a:latin typeface="Lucida Sans Unicode"/>
                <a:cs typeface="Lucida Sans Unicode"/>
              </a:rPr>
              <a:t>d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r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receive</a:t>
            </a:r>
            <a:r>
              <a:rPr dirty="0" sz="2300">
                <a:latin typeface="Lucida Sans Unicode"/>
                <a:cs typeface="Lucida Sans Unicode"/>
              </a:rPr>
              <a:t>s</a:t>
            </a:r>
            <a:r>
              <a:rPr dirty="0" sz="2300" spc="-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City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f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na</a:t>
            </a:r>
            <a:r>
              <a:rPr dirty="0" sz="2300" spc="-10">
                <a:latin typeface="Lucida Sans Unicode"/>
                <a:cs typeface="Lucida Sans Unicode"/>
              </a:rPr>
              <a:t>n</a:t>
            </a:r>
            <a:r>
              <a:rPr dirty="0" sz="2300" spc="-5">
                <a:latin typeface="Lucida Sans Unicode"/>
                <a:cs typeface="Lucida Sans Unicode"/>
              </a:rPr>
              <a:t>cia</a:t>
            </a:r>
            <a:r>
              <a:rPr dirty="0" sz="2300">
                <a:latin typeface="Lucida Sans Unicode"/>
                <a:cs typeface="Lucida Sans Unicode"/>
              </a:rPr>
              <a:t>l</a:t>
            </a:r>
            <a:r>
              <a:rPr dirty="0" sz="2300" spc="-4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assistance</a:t>
            </a:r>
            <a:endParaRPr sz="2300">
              <a:latin typeface="Lucida Sans Unicode"/>
              <a:cs typeface="Lucida Sans Unicode"/>
            </a:endParaRPr>
          </a:p>
          <a:p>
            <a:pPr marL="241300" marR="719455" indent="-228600">
              <a:lnSpc>
                <a:spcPts val="2480"/>
              </a:lnSpc>
              <a:spcBef>
                <a:spcPts val="1635"/>
              </a:spcBef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>
                <a:latin typeface="Lucida Sans Unicode"/>
                <a:cs typeface="Lucida Sans Unicode"/>
              </a:rPr>
              <a:t>Under</a:t>
            </a:r>
            <a:r>
              <a:rPr dirty="0" sz="2300" spc="-3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Common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Ownership</a:t>
            </a:r>
            <a:r>
              <a:rPr dirty="0" sz="2300" spc="-5">
                <a:latin typeface="Lucida Sans Unicode"/>
                <a:cs typeface="Lucida Sans Unicode"/>
              </a:rPr>
              <a:t>/C</a:t>
            </a:r>
            <a:r>
              <a:rPr dirty="0" sz="2300" spc="5">
                <a:latin typeface="Lucida Sans Unicode"/>
                <a:cs typeface="Lucida Sans Unicode"/>
              </a:rPr>
              <a:t>o</a:t>
            </a:r>
            <a:r>
              <a:rPr dirty="0" sz="2300" spc="-15">
                <a:latin typeface="Lucida Sans Unicode"/>
                <a:cs typeface="Lucida Sans Unicode"/>
              </a:rPr>
              <a:t>n</a:t>
            </a:r>
            <a:r>
              <a:rPr dirty="0" sz="2300">
                <a:latin typeface="Lucida Sans Unicode"/>
                <a:cs typeface="Lucida Sans Unicode"/>
              </a:rPr>
              <a:t>trol</a:t>
            </a:r>
            <a:r>
              <a:rPr dirty="0" sz="2300" spc="-45">
                <a:latin typeface="Lucida Sans Unicode"/>
                <a:cs typeface="Lucida Sans Unicode"/>
              </a:rPr>
              <a:t> </a:t>
            </a:r>
            <a:r>
              <a:rPr dirty="0" sz="2400" spc="-35" i="1">
                <a:latin typeface="Lucida Bright"/>
                <a:cs typeface="Lucida Bright"/>
              </a:rPr>
              <a:t>(</a:t>
            </a:r>
            <a:r>
              <a:rPr dirty="0" sz="2400" spc="-105" i="1">
                <a:latin typeface="Lucida Bright"/>
                <a:cs typeface="Lucida Bright"/>
              </a:rPr>
              <a:t>m</a:t>
            </a:r>
            <a:r>
              <a:rPr dirty="0" sz="2400" spc="-45" i="1">
                <a:latin typeface="Lucida Bright"/>
                <a:cs typeface="Lucida Bright"/>
              </a:rPr>
              <a:t>ult</a:t>
            </a:r>
            <a:r>
              <a:rPr dirty="0" sz="2400" spc="-25" i="1">
                <a:latin typeface="Lucida Bright"/>
                <a:cs typeface="Lucida Bright"/>
              </a:rPr>
              <a:t>i</a:t>
            </a:r>
            <a:r>
              <a:rPr dirty="0" sz="2400" spc="-35" i="1">
                <a:latin typeface="Lucida Bright"/>
                <a:cs typeface="Lucida Bright"/>
              </a:rPr>
              <a:t>p</a:t>
            </a:r>
            <a:r>
              <a:rPr dirty="0" sz="2400" spc="-10" i="1">
                <a:latin typeface="Lucida Bright"/>
                <a:cs typeface="Lucida Bright"/>
              </a:rPr>
              <a:t>l</a:t>
            </a:r>
            <a:r>
              <a:rPr dirty="0" sz="2400" spc="35" i="1">
                <a:latin typeface="Lucida Bright"/>
                <a:cs typeface="Lucida Bright"/>
              </a:rPr>
              <a:t>e</a:t>
            </a:r>
            <a:r>
              <a:rPr dirty="0" sz="2400" spc="20" i="1">
                <a:latin typeface="Lucida Bright"/>
                <a:cs typeface="Lucida Bright"/>
              </a:rPr>
              <a:t> </a:t>
            </a:r>
            <a:r>
              <a:rPr dirty="0" sz="2400" spc="-5" i="1">
                <a:latin typeface="Lucida Bright"/>
                <a:cs typeface="Lucida Bright"/>
              </a:rPr>
              <a:t>contiguou</a:t>
            </a:r>
            <a:r>
              <a:rPr dirty="0" sz="2400" i="1">
                <a:latin typeface="Lucida Bright"/>
                <a:cs typeface="Lucida Bright"/>
              </a:rPr>
              <a:t>s</a:t>
            </a:r>
            <a:r>
              <a:rPr dirty="0" sz="2400" spc="-35" i="1">
                <a:latin typeface="Lucida Bright"/>
                <a:cs typeface="Lucida Bright"/>
              </a:rPr>
              <a:t> </a:t>
            </a:r>
            <a:r>
              <a:rPr dirty="0" sz="2400" spc="-125" i="1">
                <a:latin typeface="Lucida Bright"/>
                <a:cs typeface="Lucida Bright"/>
              </a:rPr>
              <a:t>p</a:t>
            </a:r>
            <a:r>
              <a:rPr dirty="0" sz="2400" spc="-90" i="1">
                <a:latin typeface="Lucida Bright"/>
                <a:cs typeface="Lucida Bright"/>
              </a:rPr>
              <a:t>r</a:t>
            </a:r>
            <a:r>
              <a:rPr dirty="0" sz="2400" spc="-35" i="1">
                <a:latin typeface="Lucida Bright"/>
                <a:cs typeface="Lucida Bright"/>
              </a:rPr>
              <a:t>ope</a:t>
            </a:r>
            <a:r>
              <a:rPr dirty="0" sz="2400" spc="-20" i="1">
                <a:latin typeface="Lucida Bright"/>
                <a:cs typeface="Lucida Bright"/>
              </a:rPr>
              <a:t>r</a:t>
            </a:r>
            <a:r>
              <a:rPr dirty="0" sz="2400" spc="-20" i="1">
                <a:latin typeface="Lucida Bright"/>
                <a:cs typeface="Lucida Bright"/>
              </a:rPr>
              <a:t>t</a:t>
            </a:r>
            <a:r>
              <a:rPr dirty="0" sz="2400" spc="-10" i="1">
                <a:latin typeface="Lucida Bright"/>
                <a:cs typeface="Lucida Bright"/>
              </a:rPr>
              <a:t>i</a:t>
            </a:r>
            <a:r>
              <a:rPr dirty="0" sz="2400" spc="45" i="1">
                <a:latin typeface="Lucida Bright"/>
                <a:cs typeface="Lucida Bright"/>
              </a:rPr>
              <a:t>es)</a:t>
            </a:r>
            <a:endParaRPr sz="2400">
              <a:latin typeface="Lucida Bright"/>
              <a:cs typeface="Lucida Brigh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1168" y="361188"/>
            <a:ext cx="5358384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14960" marR="5080" indent="-256540">
              <a:lnSpc>
                <a:spcPct val="100000"/>
              </a:lnSpc>
            </a:pPr>
            <a:r>
              <a:rPr dirty="0" sz="170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700" spc="-58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pc="-10">
                <a:latin typeface="Lucida Sans Unicode"/>
                <a:cs typeface="Lucida Sans Unicode"/>
              </a:rPr>
              <a:t>“</a:t>
            </a:r>
            <a:r>
              <a:rPr dirty="0" spc="-15">
                <a:latin typeface="Lucida Sans Unicode"/>
                <a:cs typeface="Lucida Sans Unicode"/>
              </a:rPr>
              <a:t>R</a:t>
            </a:r>
            <a:r>
              <a:rPr dirty="0" spc="-15">
                <a:latin typeface="Lucida Sans Unicode"/>
                <a:cs typeface="Lucida Sans Unicode"/>
              </a:rPr>
              <a:t>ezoning</a:t>
            </a:r>
            <a:r>
              <a:rPr dirty="0" spc="-5">
                <a:latin typeface="Lucida Sans Unicode"/>
                <a:cs typeface="Lucida Sans Unicode"/>
              </a:rPr>
              <a:t> </a:t>
            </a:r>
            <a:r>
              <a:rPr dirty="0" spc="-15">
                <a:latin typeface="Lucida Sans Unicode"/>
                <a:cs typeface="Lucida Sans Unicode"/>
              </a:rPr>
              <a:t>of</a:t>
            </a:r>
            <a:r>
              <a:rPr dirty="0" spc="-5">
                <a:latin typeface="Lucida Sans Unicode"/>
                <a:cs typeface="Lucida Sans Unicode"/>
              </a:rPr>
              <a:t> </a:t>
            </a:r>
            <a:r>
              <a:rPr dirty="0" spc="-15">
                <a:latin typeface="Lucida Sans Unicode"/>
                <a:cs typeface="Lucida Sans Unicode"/>
              </a:rPr>
              <a:t>pr</a:t>
            </a:r>
            <a:r>
              <a:rPr dirty="0" spc="-15">
                <a:latin typeface="Lucida Sans Unicode"/>
                <a:cs typeface="Lucida Sans Unicode"/>
              </a:rPr>
              <a:t>o</a:t>
            </a:r>
            <a:r>
              <a:rPr dirty="0" spc="-15">
                <a:latin typeface="Lucida Sans Unicode"/>
                <a:cs typeface="Lucida Sans Unicode"/>
              </a:rPr>
              <a:t>pert</a:t>
            </a:r>
            <a:r>
              <a:rPr dirty="0" spc="-10">
                <a:latin typeface="Lucida Sans Unicode"/>
                <a:cs typeface="Lucida Sans Unicode"/>
              </a:rPr>
              <a:t>y</a:t>
            </a:r>
            <a:r>
              <a:rPr dirty="0" spc="-10">
                <a:latin typeface="Lucida Sans Unicode"/>
                <a:cs typeface="Lucida Sans Unicode"/>
              </a:rPr>
              <a:t>”</a:t>
            </a:r>
            <a:r>
              <a:rPr dirty="0" spc="10">
                <a:latin typeface="Lucida Sans Unicode"/>
                <a:cs typeface="Lucida Sans Unicode"/>
              </a:rPr>
              <a:t> </a:t>
            </a:r>
            <a:r>
              <a:rPr dirty="0" spc="-20">
                <a:latin typeface="Lucida Sans Unicode"/>
                <a:cs typeface="Lucida Sans Unicode"/>
              </a:rPr>
              <a:t>means</a:t>
            </a:r>
            <a:r>
              <a:rPr dirty="0" spc="-5">
                <a:latin typeface="Lucida Sans Unicode"/>
                <a:cs typeface="Lucida Sans Unicode"/>
              </a:rPr>
              <a:t> </a:t>
            </a:r>
            <a:r>
              <a:rPr dirty="0" spc="-15">
                <a:latin typeface="Lucida Sans Unicode"/>
                <a:cs typeface="Lucida Sans Unicode"/>
              </a:rPr>
              <a:t>a</a:t>
            </a:r>
            <a:r>
              <a:rPr dirty="0" spc="-5">
                <a:latin typeface="Lucida Sans Unicode"/>
                <a:cs typeface="Lucida Sans Unicode"/>
              </a:rPr>
              <a:t> </a:t>
            </a:r>
            <a:r>
              <a:rPr dirty="0" spc="-15">
                <a:latin typeface="Lucida Sans Unicode"/>
                <a:cs typeface="Lucida Sans Unicode"/>
              </a:rPr>
              <a:t>change</a:t>
            </a:r>
            <a:r>
              <a:rPr dirty="0" spc="-5">
                <a:latin typeface="Lucida Sans Unicode"/>
                <a:cs typeface="Lucida Sans Unicode"/>
              </a:rPr>
              <a:t> </a:t>
            </a:r>
            <a:r>
              <a:rPr dirty="0" spc="-15">
                <a:latin typeface="Lucida Sans Unicode"/>
                <a:cs typeface="Lucida Sans Unicode"/>
              </a:rPr>
              <a:t>in</a:t>
            </a:r>
            <a:r>
              <a:rPr dirty="0" spc="-15">
                <a:latin typeface="Lucida Sans Unicode"/>
                <a:cs typeface="Lucida Sans Unicode"/>
              </a:rPr>
              <a:t> </a:t>
            </a:r>
            <a:r>
              <a:rPr dirty="0" spc="-15">
                <a:latin typeface="Lucida Sans Unicode"/>
                <a:cs typeface="Lucida Sans Unicode"/>
              </a:rPr>
              <a:t>the</a:t>
            </a:r>
            <a:r>
              <a:rPr dirty="0" spc="-10">
                <a:latin typeface="Lucida Sans Unicode"/>
                <a:cs typeface="Lucida Sans Unicode"/>
              </a:rPr>
              <a:t> </a:t>
            </a:r>
            <a:r>
              <a:rPr dirty="0" spc="-20"/>
              <a:t>zonin</a:t>
            </a:r>
            <a:r>
              <a:rPr dirty="0" spc="-20"/>
              <a:t>g</a:t>
            </a:r>
            <a:r>
              <a:rPr dirty="0" spc="5"/>
              <a:t> </a:t>
            </a:r>
            <a:r>
              <a:rPr dirty="0" spc="-25"/>
              <a:t>o</a:t>
            </a:r>
            <a:r>
              <a:rPr dirty="0" spc="-10"/>
              <a:t>f</a:t>
            </a:r>
            <a:r>
              <a:rPr dirty="0" spc="10"/>
              <a:t> </a:t>
            </a:r>
            <a:r>
              <a:rPr dirty="0" spc="-20"/>
              <a:t>prop</a:t>
            </a:r>
            <a:r>
              <a:rPr dirty="0" spc="-10"/>
              <a:t>e</a:t>
            </a:r>
            <a:r>
              <a:rPr dirty="0" spc="-15"/>
              <a:t>rt</a:t>
            </a:r>
            <a:r>
              <a:rPr dirty="0" spc="-15"/>
              <a:t>y</a:t>
            </a:r>
            <a:r>
              <a:rPr dirty="0" spc="15"/>
              <a:t> </a:t>
            </a:r>
            <a:r>
              <a:rPr dirty="0" spc="-15"/>
              <a:t>i</a:t>
            </a:r>
            <a:r>
              <a:rPr dirty="0" spc="-20"/>
              <a:t>n</a:t>
            </a:r>
            <a:r>
              <a:rPr dirty="0" spc="-5"/>
              <a:t> </a:t>
            </a:r>
            <a:r>
              <a:rPr dirty="0" spc="-20"/>
              <a:t>an</a:t>
            </a:r>
            <a:r>
              <a:rPr dirty="0" spc="-15"/>
              <a:t>y</a:t>
            </a:r>
            <a:r>
              <a:rPr dirty="0" spc="-15"/>
              <a:t> </a:t>
            </a:r>
            <a:r>
              <a:rPr dirty="0" spc="-25"/>
              <a:t>o</a:t>
            </a:r>
            <a:r>
              <a:rPr dirty="0" spc="-10"/>
              <a:t>f</a:t>
            </a:r>
            <a:r>
              <a:rPr dirty="0" spc="10"/>
              <a:t> </a:t>
            </a:r>
            <a:r>
              <a:rPr dirty="0" spc="-20"/>
              <a:t>th</a:t>
            </a:r>
            <a:r>
              <a:rPr dirty="0" spc="-15"/>
              <a:t>e</a:t>
            </a:r>
            <a:r>
              <a:rPr dirty="0" spc="-5"/>
              <a:t> </a:t>
            </a:r>
            <a:r>
              <a:rPr dirty="0" spc="-15"/>
              <a:t>following</a:t>
            </a:r>
            <a:r>
              <a:rPr dirty="0" spc="-10"/>
              <a:t> </a:t>
            </a:r>
            <a:r>
              <a:rPr dirty="0" spc="-15"/>
              <a:t>cir</a:t>
            </a:r>
            <a:r>
              <a:rPr dirty="0" spc="-10"/>
              <a:t>c</a:t>
            </a:r>
            <a:r>
              <a:rPr dirty="0" spc="-15"/>
              <a:t>umstances:</a:t>
            </a:r>
            <a:endParaRPr sz="1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436" y="2716758"/>
            <a:ext cx="7669530" cy="32169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marR="53848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100" spc="-5">
                <a:latin typeface="Lucida Sans Unicode"/>
                <a:cs typeface="Lucida Sans Unicode"/>
              </a:rPr>
              <a:t>(1</a:t>
            </a:r>
            <a:r>
              <a:rPr dirty="0" sz="2100">
                <a:latin typeface="Lucida Sans Unicode"/>
                <a:cs typeface="Lucida Sans Unicode"/>
              </a:rPr>
              <a:t>)</a:t>
            </a:r>
            <a:r>
              <a:rPr dirty="0" sz="2100" spc="-10">
                <a:latin typeface="Lucida Sans Unicode"/>
                <a:cs typeface="Lucida Sans Unicode"/>
              </a:rPr>
              <a:t> </a:t>
            </a:r>
            <a:r>
              <a:rPr dirty="0" sz="2100">
                <a:latin typeface="Lucida Sans Unicode"/>
                <a:cs typeface="Lucida Sans Unicode"/>
              </a:rPr>
              <a:t>to</a:t>
            </a:r>
            <a:r>
              <a:rPr dirty="0" sz="2100" spc="-5">
                <a:latin typeface="Lucida Sans Unicode"/>
                <a:cs typeface="Lucida Sans Unicode"/>
              </a:rPr>
              <a:t> p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 spc="-20">
                <a:latin typeface="Lucida Sans Unicode"/>
                <a:cs typeface="Lucida Sans Unicode"/>
              </a:rPr>
              <a:t>rmi</a:t>
            </a:r>
            <a:r>
              <a:rPr dirty="0" sz="2100" spc="-10">
                <a:latin typeface="Lucida Sans Unicode"/>
                <a:cs typeface="Lucida Sans Unicode"/>
              </a:rPr>
              <a:t>t</a:t>
            </a:r>
            <a:r>
              <a:rPr dirty="0" sz="2100" spc="30">
                <a:latin typeface="Lucida Sans Unicode"/>
                <a:cs typeface="Lucida Sans Unicode"/>
              </a:rPr>
              <a:t> </a:t>
            </a:r>
            <a:r>
              <a:rPr dirty="0" sz="2100">
                <a:latin typeface="Lucida Sans Unicode"/>
                <a:cs typeface="Lucida Sans Unicode"/>
              </a:rPr>
              <a:t>a</a:t>
            </a:r>
            <a:r>
              <a:rPr dirty="0" sz="2100" spc="-5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h</a:t>
            </a:r>
            <a:r>
              <a:rPr dirty="0" sz="2100" spc="-5">
                <a:latin typeface="Lucida Sans Unicode"/>
                <a:cs typeface="Lucida Sans Unicode"/>
              </a:rPr>
              <a:t>i</a:t>
            </a:r>
            <a:r>
              <a:rPr dirty="0" sz="2100" spc="-15">
                <a:latin typeface="Lucida Sans Unicode"/>
                <a:cs typeface="Lucida Sans Unicode"/>
              </a:rPr>
              <a:t>gher</a:t>
            </a:r>
            <a:r>
              <a:rPr dirty="0" sz="2100" spc="-5">
                <a:latin typeface="Lucida Sans Unicode"/>
                <a:cs typeface="Lucida Sans Unicode"/>
              </a:rPr>
              <a:t> </a:t>
            </a:r>
            <a:r>
              <a:rPr dirty="0" sz="2100" spc="-20">
                <a:latin typeface="Lucida Sans Unicode"/>
                <a:cs typeface="Lucida Sans Unicode"/>
              </a:rPr>
              <a:t>f</a:t>
            </a:r>
            <a:r>
              <a:rPr dirty="0" sz="2100" spc="-5">
                <a:latin typeface="Lucida Sans Unicode"/>
                <a:cs typeface="Lucida Sans Unicode"/>
              </a:rPr>
              <a:t>loo</a:t>
            </a:r>
            <a:r>
              <a:rPr dirty="0" sz="2100">
                <a:latin typeface="Lucida Sans Unicode"/>
                <a:cs typeface="Lucida Sans Unicode"/>
              </a:rPr>
              <a:t>r</a:t>
            </a:r>
            <a:r>
              <a:rPr dirty="0" sz="2100" spc="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a</a:t>
            </a:r>
            <a:r>
              <a:rPr dirty="0" sz="2100" spc="5">
                <a:latin typeface="Lucida Sans Unicode"/>
                <a:cs typeface="Lucida Sans Unicode"/>
              </a:rPr>
              <a:t>r</a:t>
            </a:r>
            <a:r>
              <a:rPr dirty="0" sz="2100" spc="-5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a</a:t>
            </a:r>
            <a:r>
              <a:rPr dirty="0" sz="2100" spc="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r</a:t>
            </a:r>
            <a:r>
              <a:rPr dirty="0" sz="2100" spc="5">
                <a:latin typeface="Lucida Sans Unicode"/>
                <a:cs typeface="Lucida Sans Unicode"/>
              </a:rPr>
              <a:t>a</a:t>
            </a:r>
            <a:r>
              <a:rPr dirty="0" sz="2100">
                <a:latin typeface="Lucida Sans Unicode"/>
                <a:cs typeface="Lucida Sans Unicode"/>
              </a:rPr>
              <a:t>tio</a:t>
            </a:r>
            <a:r>
              <a:rPr dirty="0" sz="2100" spc="-5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than</a:t>
            </a:r>
            <a:r>
              <a:rPr dirty="0" sz="2100" spc="-5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would</a:t>
            </a:r>
            <a:r>
              <a:rPr dirty="0" sz="2100" spc="-10">
                <a:latin typeface="Lucida Sans Unicode"/>
                <a:cs typeface="Lucida Sans Unicode"/>
              </a:rPr>
              <a:t> </a:t>
            </a:r>
            <a:r>
              <a:rPr dirty="0" sz="2100" spc="-10">
                <a:latin typeface="Lucida Sans Unicode"/>
                <a:cs typeface="Lucida Sans Unicode"/>
              </a:rPr>
              <a:t>o</a:t>
            </a:r>
            <a:r>
              <a:rPr dirty="0" sz="2100">
                <a:latin typeface="Lucida Sans Unicode"/>
                <a:cs typeface="Lucida Sans Unicode"/>
              </a:rPr>
              <a:t>th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 spc="-5">
                <a:latin typeface="Lucida Sans Unicode"/>
                <a:cs typeface="Lucida Sans Unicode"/>
              </a:rPr>
              <a:t>rw</a:t>
            </a:r>
            <a:r>
              <a:rPr dirty="0" sz="2100" spc="5">
                <a:latin typeface="Lucida Sans Unicode"/>
                <a:cs typeface="Lucida Sans Unicode"/>
              </a:rPr>
              <a:t>i</a:t>
            </a:r>
            <a:r>
              <a:rPr dirty="0" sz="2100">
                <a:latin typeface="Lucida Sans Unicode"/>
                <a:cs typeface="Lucida Sans Unicode"/>
              </a:rPr>
              <a:t>se</a:t>
            </a:r>
            <a:r>
              <a:rPr dirty="0" sz="2100" spc="-5">
                <a:latin typeface="Lucida Sans Unicode"/>
                <a:cs typeface="Lucida Sans Unicode"/>
              </a:rPr>
              <a:t> b</a:t>
            </a:r>
            <a:r>
              <a:rPr dirty="0" sz="2100">
                <a:latin typeface="Lucida Sans Unicode"/>
                <a:cs typeface="Lucida Sans Unicode"/>
              </a:rPr>
              <a:t>e</a:t>
            </a:r>
            <a:r>
              <a:rPr dirty="0" sz="2100" spc="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p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 spc="-5">
                <a:latin typeface="Lucida Sans Unicode"/>
                <a:cs typeface="Lucida Sans Unicode"/>
              </a:rPr>
              <a:t>rmit</a:t>
            </a:r>
            <a:r>
              <a:rPr dirty="0" sz="2100" spc="-15">
                <a:latin typeface="Lucida Sans Unicode"/>
                <a:cs typeface="Lucida Sans Unicode"/>
              </a:rPr>
              <a:t>t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d</a:t>
            </a:r>
            <a:r>
              <a:rPr dirty="0" sz="2100" spc="3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i</a:t>
            </a:r>
            <a:r>
              <a:rPr dirty="0" sz="2100">
                <a:latin typeface="Lucida Sans Unicode"/>
                <a:cs typeface="Lucida Sans Unicode"/>
              </a:rPr>
              <a:t>n</a:t>
            </a:r>
            <a:r>
              <a:rPr dirty="0" sz="2100" spc="5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t</a:t>
            </a:r>
            <a:r>
              <a:rPr dirty="0" sz="2100">
                <a:latin typeface="Lucida Sans Unicode"/>
                <a:cs typeface="Lucida Sans Unicode"/>
              </a:rPr>
              <a:t>he</a:t>
            </a:r>
            <a:r>
              <a:rPr dirty="0" sz="2100" spc="-5">
                <a:latin typeface="Lucida Sans Unicode"/>
                <a:cs typeface="Lucida Sans Unicode"/>
              </a:rPr>
              <a:t> bas</a:t>
            </a:r>
            <a:r>
              <a:rPr dirty="0" sz="2100">
                <a:latin typeface="Lucida Sans Unicode"/>
                <a:cs typeface="Lucida Sans Unicode"/>
              </a:rPr>
              <a:t>e</a:t>
            </a:r>
            <a:r>
              <a:rPr dirty="0" sz="2100" spc="10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dis</a:t>
            </a:r>
            <a:r>
              <a:rPr dirty="0" sz="2100" spc="-10">
                <a:latin typeface="Lucida Sans Unicode"/>
                <a:cs typeface="Lucida Sans Unicode"/>
              </a:rPr>
              <a:t>t</a:t>
            </a:r>
            <a:r>
              <a:rPr dirty="0" sz="2100" spc="-5">
                <a:latin typeface="Lucida Sans Unicode"/>
                <a:cs typeface="Lucida Sans Unicode"/>
              </a:rPr>
              <a:t>r</a:t>
            </a:r>
            <a:r>
              <a:rPr dirty="0" sz="2100" spc="5">
                <a:latin typeface="Lucida Sans Unicode"/>
                <a:cs typeface="Lucida Sans Unicode"/>
              </a:rPr>
              <a:t>i</a:t>
            </a:r>
            <a:r>
              <a:rPr dirty="0" sz="2100" spc="-5">
                <a:latin typeface="Lucida Sans Unicode"/>
                <a:cs typeface="Lucida Sans Unicode"/>
              </a:rPr>
              <a:t>ct</a:t>
            </a:r>
            <a:r>
              <a:rPr dirty="0" sz="2100">
                <a:latin typeface="Lucida Sans Unicode"/>
                <a:cs typeface="Lucida Sans Unicode"/>
              </a:rPr>
              <a:t>,</a:t>
            </a:r>
            <a:r>
              <a:rPr dirty="0" sz="2100" spc="10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i</a:t>
            </a:r>
            <a:r>
              <a:rPr dirty="0" sz="2100" spc="5">
                <a:latin typeface="Lucida Sans Unicode"/>
                <a:cs typeface="Lucida Sans Unicode"/>
              </a:rPr>
              <a:t>n</a:t>
            </a:r>
            <a:r>
              <a:rPr dirty="0" sz="2100" spc="-5">
                <a:latin typeface="Lucida Sans Unicode"/>
                <a:cs typeface="Lucida Sans Unicode"/>
              </a:rPr>
              <a:t>c</a:t>
            </a:r>
            <a:r>
              <a:rPr dirty="0" sz="2100" spc="5">
                <a:latin typeface="Lucida Sans Unicode"/>
                <a:cs typeface="Lucida Sans Unicode"/>
              </a:rPr>
              <a:t>l</a:t>
            </a:r>
            <a:r>
              <a:rPr dirty="0" sz="2100">
                <a:latin typeface="Lucida Sans Unicode"/>
                <a:cs typeface="Lucida Sans Unicode"/>
              </a:rPr>
              <a:t>uding</a:t>
            </a:r>
            <a:r>
              <a:rPr dirty="0" sz="2100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through</a:t>
            </a:r>
            <a:r>
              <a:rPr dirty="0" sz="2100" spc="-20">
                <a:latin typeface="Lucida Sans Unicode"/>
                <a:cs typeface="Lucida Sans Unicode"/>
              </a:rPr>
              <a:t> </a:t>
            </a:r>
            <a:r>
              <a:rPr dirty="0" sz="2100">
                <a:latin typeface="Lucida Sans Unicode"/>
                <a:cs typeface="Lucida Sans Unicode"/>
              </a:rPr>
              <a:t>tra</a:t>
            </a:r>
            <a:r>
              <a:rPr dirty="0" sz="2100" spc="5">
                <a:latin typeface="Lucida Sans Unicode"/>
                <a:cs typeface="Lucida Sans Unicode"/>
              </a:rPr>
              <a:t>n</a:t>
            </a:r>
            <a:r>
              <a:rPr dirty="0" sz="2100" spc="-10">
                <a:latin typeface="Lucida Sans Unicode"/>
                <a:cs typeface="Lucida Sans Unicode"/>
              </a:rPr>
              <a:t>si</a:t>
            </a:r>
            <a:r>
              <a:rPr dirty="0" sz="2100" spc="-15">
                <a:latin typeface="Lucida Sans Unicode"/>
                <a:cs typeface="Lucida Sans Unicode"/>
              </a:rPr>
              <a:t>t</a:t>
            </a:r>
            <a:r>
              <a:rPr dirty="0" sz="2100" spc="-20">
                <a:latin typeface="Lucida Sans Unicode"/>
                <a:cs typeface="Lucida Sans Unicode"/>
              </a:rPr>
              <a:t>-</a:t>
            </a:r>
            <a:r>
              <a:rPr dirty="0" sz="2100" spc="-15">
                <a:latin typeface="Lucida Sans Unicode"/>
                <a:cs typeface="Lucida Sans Unicode"/>
              </a:rPr>
              <a:t>s</a:t>
            </a:r>
            <a:r>
              <a:rPr dirty="0" sz="2100" spc="-25">
                <a:latin typeface="Lucida Sans Unicode"/>
                <a:cs typeface="Lucida Sans Unicode"/>
              </a:rPr>
              <a:t>e</a:t>
            </a:r>
            <a:r>
              <a:rPr dirty="0" sz="2100" spc="-15">
                <a:latin typeface="Lucida Sans Unicode"/>
                <a:cs typeface="Lucida Sans Unicode"/>
              </a:rPr>
              <a:t>r</a:t>
            </a:r>
            <a:r>
              <a:rPr dirty="0" sz="2100" spc="-10">
                <a:latin typeface="Lucida Sans Unicode"/>
                <a:cs typeface="Lucida Sans Unicode"/>
              </a:rPr>
              <a:t>v</a:t>
            </a:r>
            <a:r>
              <a:rPr dirty="0" sz="2100" spc="-5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d</a:t>
            </a:r>
            <a:r>
              <a:rPr dirty="0" sz="2100" spc="30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loc</a:t>
            </a:r>
            <a:r>
              <a:rPr dirty="0" sz="2100" spc="5">
                <a:latin typeface="Lucida Sans Unicode"/>
                <a:cs typeface="Lucida Sans Unicode"/>
              </a:rPr>
              <a:t>a</a:t>
            </a:r>
            <a:r>
              <a:rPr dirty="0" sz="2100" spc="-10">
                <a:latin typeface="Lucida Sans Unicode"/>
                <a:cs typeface="Lucida Sans Unicode"/>
              </a:rPr>
              <a:t>tion</a:t>
            </a:r>
            <a:r>
              <a:rPr dirty="0" sz="2100">
                <a:latin typeface="Lucida Sans Unicode"/>
                <a:cs typeface="Lucida Sans Unicode"/>
              </a:rPr>
              <a:t> </a:t>
            </a:r>
            <a:r>
              <a:rPr dirty="0" sz="2100" spc="-20">
                <a:latin typeface="Lucida Sans Unicode"/>
                <a:cs typeface="Lucida Sans Unicode"/>
              </a:rPr>
              <a:t>f</a:t>
            </a:r>
            <a:r>
              <a:rPr dirty="0" sz="2100" spc="-5">
                <a:latin typeface="Lucida Sans Unicode"/>
                <a:cs typeface="Lucida Sans Unicode"/>
              </a:rPr>
              <a:t>loo</a:t>
            </a:r>
            <a:r>
              <a:rPr dirty="0" sz="2100">
                <a:latin typeface="Lucida Sans Unicode"/>
                <a:cs typeface="Lucida Sans Unicode"/>
              </a:rPr>
              <a:t>r</a:t>
            </a:r>
            <a:r>
              <a:rPr dirty="0" sz="2100" spc="1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a</a:t>
            </a:r>
            <a:r>
              <a:rPr dirty="0" sz="2100" spc="5">
                <a:latin typeface="Lucida Sans Unicode"/>
                <a:cs typeface="Lucida Sans Unicode"/>
              </a:rPr>
              <a:t>r</a:t>
            </a:r>
            <a:r>
              <a:rPr dirty="0" sz="2100" spc="-5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a</a:t>
            </a:r>
            <a:r>
              <a:rPr dirty="0" sz="2100" spc="-5">
                <a:latin typeface="Lucida Sans Unicode"/>
                <a:cs typeface="Lucida Sans Unicode"/>
              </a:rPr>
              <a:t> pre</a:t>
            </a:r>
            <a:r>
              <a:rPr dirty="0" sz="2100" spc="-10">
                <a:latin typeface="Lucida Sans Unicode"/>
                <a:cs typeface="Lucida Sans Unicode"/>
              </a:rPr>
              <a:t>m</a:t>
            </a:r>
            <a:r>
              <a:rPr dirty="0" sz="2100" spc="-15">
                <a:latin typeface="Lucida Sans Unicode"/>
                <a:cs typeface="Lucida Sans Unicode"/>
              </a:rPr>
              <a:t>i</a:t>
            </a:r>
            <a:r>
              <a:rPr dirty="0" sz="2100" spc="-10">
                <a:latin typeface="Lucida Sans Unicode"/>
                <a:cs typeface="Lucida Sans Unicode"/>
              </a:rPr>
              <a:t>u</a:t>
            </a:r>
            <a:r>
              <a:rPr dirty="0" sz="2100" spc="-20">
                <a:latin typeface="Lucida Sans Unicode"/>
                <a:cs typeface="Lucida Sans Unicode"/>
              </a:rPr>
              <a:t>ms</a:t>
            </a:r>
            <a:r>
              <a:rPr dirty="0" sz="2100" spc="-15">
                <a:latin typeface="Lucida Sans Unicode"/>
                <a:cs typeface="Lucida Sans Unicode"/>
              </a:rPr>
              <a:t> where</a:t>
            </a:r>
            <a:r>
              <a:rPr dirty="0" sz="2100" spc="-10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t</a:t>
            </a:r>
            <a:r>
              <a:rPr dirty="0" sz="2100" spc="-15">
                <a:latin typeface="Lucida Sans Unicode"/>
                <a:cs typeface="Lucida Sans Unicode"/>
              </a:rPr>
              <a:t>he</a:t>
            </a:r>
            <a:r>
              <a:rPr dirty="0" sz="2100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u</a:t>
            </a:r>
            <a:r>
              <a:rPr dirty="0" sz="2100" spc="-10">
                <a:latin typeface="Lucida Sans Unicode"/>
                <a:cs typeface="Lucida Sans Unicode"/>
              </a:rPr>
              <a:t>n</a:t>
            </a:r>
            <a:r>
              <a:rPr dirty="0" sz="2100" spc="-5">
                <a:latin typeface="Lucida Sans Unicode"/>
                <a:cs typeface="Lucida Sans Unicode"/>
              </a:rPr>
              <a:t>d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 spc="-5">
                <a:latin typeface="Lucida Sans Unicode"/>
                <a:cs typeface="Lucida Sans Unicode"/>
              </a:rPr>
              <a:t>r</a:t>
            </a:r>
            <a:r>
              <a:rPr dirty="0" sz="2100" spc="5">
                <a:latin typeface="Lucida Sans Unicode"/>
                <a:cs typeface="Lucida Sans Unicode"/>
              </a:rPr>
              <a:t>l</a:t>
            </a:r>
            <a:r>
              <a:rPr dirty="0" sz="2100" spc="-15">
                <a:latin typeface="Lucida Sans Unicode"/>
                <a:cs typeface="Lucida Sans Unicode"/>
              </a:rPr>
              <a:t>yin</a:t>
            </a:r>
            <a:r>
              <a:rPr dirty="0" sz="2100" spc="-15">
                <a:latin typeface="Lucida Sans Unicode"/>
                <a:cs typeface="Lucida Sans Unicode"/>
              </a:rPr>
              <a:t>g</a:t>
            </a:r>
            <a:r>
              <a:rPr dirty="0" sz="2100" spc="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bas</a:t>
            </a:r>
            <a:r>
              <a:rPr dirty="0" sz="2100">
                <a:latin typeface="Lucida Sans Unicode"/>
                <a:cs typeface="Lucida Sans Unicode"/>
              </a:rPr>
              <a:t>e</a:t>
            </a:r>
            <a:r>
              <a:rPr dirty="0" sz="2100" spc="1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distri</a:t>
            </a:r>
            <a:r>
              <a:rPr dirty="0" sz="2100" spc="10">
                <a:latin typeface="Lucida Sans Unicode"/>
                <a:cs typeface="Lucida Sans Unicode"/>
              </a:rPr>
              <a:t>c</a:t>
            </a:r>
            <a:r>
              <a:rPr dirty="0" sz="2100">
                <a:latin typeface="Lucida Sans Unicode"/>
                <a:cs typeface="Lucida Sans Unicode"/>
              </a:rPr>
              <a:t>t</a:t>
            </a:r>
            <a:r>
              <a:rPr dirty="0" sz="2100" spc="10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d</a:t>
            </a:r>
            <a:r>
              <a:rPr dirty="0" sz="2100" spc="-10">
                <a:latin typeface="Lucida Sans Unicode"/>
                <a:cs typeface="Lucida Sans Unicode"/>
              </a:rPr>
              <a:t>o</a:t>
            </a:r>
            <a:r>
              <a:rPr dirty="0" sz="2100" spc="-20">
                <a:latin typeface="Lucida Sans Unicode"/>
                <a:cs typeface="Lucida Sans Unicode"/>
              </a:rPr>
              <a:t>e</a:t>
            </a:r>
            <a:r>
              <a:rPr dirty="0" sz="2100" spc="-15">
                <a:latin typeface="Lucida Sans Unicode"/>
                <a:cs typeface="Lucida Sans Unicode"/>
              </a:rPr>
              <a:t>s</a:t>
            </a:r>
            <a:r>
              <a:rPr dirty="0" sz="2100" spc="20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not</a:t>
            </a:r>
            <a:r>
              <a:rPr dirty="0" sz="2100" spc="-10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ch</a:t>
            </a:r>
            <a:r>
              <a:rPr dirty="0" sz="2100" spc="5">
                <a:latin typeface="Lucida Sans Unicode"/>
                <a:cs typeface="Lucida Sans Unicode"/>
              </a:rPr>
              <a:t>a</a:t>
            </a:r>
            <a:r>
              <a:rPr dirty="0" sz="2100" spc="-15">
                <a:latin typeface="Lucida Sans Unicode"/>
                <a:cs typeface="Lucida Sans Unicode"/>
              </a:rPr>
              <a:t>nge;</a:t>
            </a:r>
            <a:endParaRPr sz="2100">
              <a:latin typeface="Lucida Sans Unicode"/>
              <a:cs typeface="Lucida Sans Unicode"/>
            </a:endParaRPr>
          </a:p>
          <a:p>
            <a:pPr marL="241300" marR="508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100" spc="-5">
                <a:latin typeface="Lucida Sans Unicode"/>
                <a:cs typeface="Lucida Sans Unicode"/>
              </a:rPr>
              <a:t>(2</a:t>
            </a:r>
            <a:r>
              <a:rPr dirty="0" sz="2100">
                <a:latin typeface="Lucida Sans Unicode"/>
                <a:cs typeface="Lucida Sans Unicode"/>
              </a:rPr>
              <a:t>)</a:t>
            </a:r>
            <a:r>
              <a:rPr dirty="0" sz="2100" spc="-10">
                <a:latin typeface="Lucida Sans Unicode"/>
                <a:cs typeface="Lucida Sans Unicode"/>
              </a:rPr>
              <a:t> </a:t>
            </a:r>
            <a:r>
              <a:rPr dirty="0" sz="2100">
                <a:latin typeface="Lucida Sans Unicode"/>
                <a:cs typeface="Lucida Sans Unicode"/>
              </a:rPr>
              <a:t>to</a:t>
            </a:r>
            <a:r>
              <a:rPr dirty="0" sz="2100" spc="-5">
                <a:latin typeface="Lucida Sans Unicode"/>
                <a:cs typeface="Lucida Sans Unicode"/>
              </a:rPr>
              <a:t> p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 spc="-20">
                <a:latin typeface="Lucida Sans Unicode"/>
                <a:cs typeface="Lucida Sans Unicode"/>
              </a:rPr>
              <a:t>rmi</a:t>
            </a:r>
            <a:r>
              <a:rPr dirty="0" sz="2100" spc="-10">
                <a:latin typeface="Lucida Sans Unicode"/>
                <a:cs typeface="Lucida Sans Unicode"/>
              </a:rPr>
              <a:t>t</a:t>
            </a:r>
            <a:r>
              <a:rPr dirty="0" sz="2100" spc="30">
                <a:latin typeface="Lucida Sans Unicode"/>
                <a:cs typeface="Lucida Sans Unicode"/>
              </a:rPr>
              <a:t> </a:t>
            </a:r>
            <a:r>
              <a:rPr dirty="0" sz="2100">
                <a:latin typeface="Lucida Sans Unicode"/>
                <a:cs typeface="Lucida Sans Unicode"/>
              </a:rPr>
              <a:t>a</a:t>
            </a:r>
            <a:r>
              <a:rPr dirty="0" sz="2100" spc="-5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h</a:t>
            </a:r>
            <a:r>
              <a:rPr dirty="0" sz="2100" spc="-5">
                <a:latin typeface="Lucida Sans Unicode"/>
                <a:cs typeface="Lucida Sans Unicode"/>
              </a:rPr>
              <a:t>i</a:t>
            </a:r>
            <a:r>
              <a:rPr dirty="0" sz="2100" spc="-15">
                <a:latin typeface="Lucida Sans Unicode"/>
                <a:cs typeface="Lucida Sans Unicode"/>
              </a:rPr>
              <a:t>gher</a:t>
            </a:r>
            <a:r>
              <a:rPr dirty="0" sz="2100" spc="-5">
                <a:latin typeface="Lucida Sans Unicode"/>
                <a:cs typeface="Lucida Sans Unicode"/>
              </a:rPr>
              <a:t> </a:t>
            </a:r>
            <a:r>
              <a:rPr dirty="0" sz="2100" spc="-20">
                <a:latin typeface="Lucida Sans Unicode"/>
                <a:cs typeface="Lucida Sans Unicode"/>
              </a:rPr>
              <a:t>f</a:t>
            </a:r>
            <a:r>
              <a:rPr dirty="0" sz="2100" spc="-5">
                <a:latin typeface="Lucida Sans Unicode"/>
                <a:cs typeface="Lucida Sans Unicode"/>
              </a:rPr>
              <a:t>loo</a:t>
            </a:r>
            <a:r>
              <a:rPr dirty="0" sz="2100">
                <a:latin typeface="Lucida Sans Unicode"/>
                <a:cs typeface="Lucida Sans Unicode"/>
              </a:rPr>
              <a:t>r</a:t>
            </a:r>
            <a:r>
              <a:rPr dirty="0" sz="2100" spc="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a</a:t>
            </a:r>
            <a:r>
              <a:rPr dirty="0" sz="2100" spc="5">
                <a:latin typeface="Lucida Sans Unicode"/>
                <a:cs typeface="Lucida Sans Unicode"/>
              </a:rPr>
              <a:t>r</a:t>
            </a:r>
            <a:r>
              <a:rPr dirty="0" sz="2100" spc="-5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a</a:t>
            </a:r>
            <a:r>
              <a:rPr dirty="0" sz="2100" spc="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r</a:t>
            </a:r>
            <a:r>
              <a:rPr dirty="0" sz="2100" spc="5">
                <a:latin typeface="Lucida Sans Unicode"/>
                <a:cs typeface="Lucida Sans Unicode"/>
              </a:rPr>
              <a:t>a</a:t>
            </a:r>
            <a:r>
              <a:rPr dirty="0" sz="2100">
                <a:latin typeface="Lucida Sans Unicode"/>
                <a:cs typeface="Lucida Sans Unicode"/>
              </a:rPr>
              <a:t>tio</a:t>
            </a:r>
            <a:r>
              <a:rPr dirty="0" sz="2100" spc="-5">
                <a:latin typeface="Lucida Sans Unicode"/>
                <a:cs typeface="Lucida Sans Unicode"/>
              </a:rPr>
              <a:t> o</a:t>
            </a:r>
            <a:r>
              <a:rPr dirty="0" sz="2100">
                <a:latin typeface="Lucida Sans Unicode"/>
                <a:cs typeface="Lucida Sans Unicode"/>
              </a:rPr>
              <a:t>r </a:t>
            </a:r>
            <a:r>
              <a:rPr dirty="0" sz="2100" spc="-10">
                <a:latin typeface="Lucida Sans Unicode"/>
                <a:cs typeface="Lucida Sans Unicode"/>
              </a:rPr>
              <a:t>t</a:t>
            </a:r>
            <a:r>
              <a:rPr dirty="0" sz="2100">
                <a:latin typeface="Lucida Sans Unicode"/>
                <a:cs typeface="Lucida Sans Unicode"/>
              </a:rPr>
              <a:t>o</a:t>
            </a:r>
            <a:r>
              <a:rPr dirty="0" sz="2100" spc="10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i</a:t>
            </a:r>
            <a:r>
              <a:rPr dirty="0" sz="2100" spc="-10">
                <a:latin typeface="Lucida Sans Unicode"/>
                <a:cs typeface="Lucida Sans Unicode"/>
              </a:rPr>
              <a:t>n</a:t>
            </a:r>
            <a:r>
              <a:rPr dirty="0" sz="2100" spc="-5">
                <a:latin typeface="Lucida Sans Unicode"/>
                <a:cs typeface="Lucida Sans Unicode"/>
              </a:rPr>
              <a:t>c</a:t>
            </a:r>
            <a:r>
              <a:rPr dirty="0" sz="2100" spc="5">
                <a:latin typeface="Lucida Sans Unicode"/>
                <a:cs typeface="Lucida Sans Unicode"/>
              </a:rPr>
              <a:t>r</a:t>
            </a:r>
            <a:r>
              <a:rPr dirty="0" sz="2100" spc="-5">
                <a:latin typeface="Lucida Sans Unicode"/>
                <a:cs typeface="Lucida Sans Unicode"/>
              </a:rPr>
              <a:t>eas</a:t>
            </a:r>
            <a:r>
              <a:rPr dirty="0" sz="2100">
                <a:latin typeface="Lucida Sans Unicode"/>
                <a:cs typeface="Lucida Sans Unicode"/>
              </a:rPr>
              <a:t>e</a:t>
            </a:r>
            <a:r>
              <a:rPr dirty="0" sz="2100" spc="-5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the</a:t>
            </a:r>
            <a:r>
              <a:rPr dirty="0" sz="2100" spc="-10">
                <a:latin typeface="Lucida Sans Unicode"/>
                <a:cs typeface="Lucida Sans Unicode"/>
              </a:rPr>
              <a:t> </a:t>
            </a:r>
            <a:r>
              <a:rPr dirty="0" sz="2100" spc="-10">
                <a:latin typeface="Lucida Sans Unicode"/>
                <a:cs typeface="Lucida Sans Unicode"/>
              </a:rPr>
              <a:t>o</a:t>
            </a:r>
            <a:r>
              <a:rPr dirty="0" sz="2100">
                <a:latin typeface="Lucida Sans Unicode"/>
                <a:cs typeface="Lucida Sans Unicode"/>
              </a:rPr>
              <a:t>verall numb</a:t>
            </a:r>
            <a:r>
              <a:rPr dirty="0" sz="2100" spc="-15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r</a:t>
            </a:r>
            <a:r>
              <a:rPr dirty="0" sz="2100" spc="10">
                <a:latin typeface="Lucida Sans Unicode"/>
                <a:cs typeface="Lucida Sans Unicode"/>
              </a:rPr>
              <a:t> </a:t>
            </a:r>
            <a:r>
              <a:rPr dirty="0" sz="2100" spc="-10">
                <a:latin typeface="Lucida Sans Unicode"/>
                <a:cs typeface="Lucida Sans Unicode"/>
              </a:rPr>
              <a:t>o</a:t>
            </a:r>
            <a:r>
              <a:rPr dirty="0" sz="2100">
                <a:latin typeface="Lucida Sans Unicode"/>
                <a:cs typeface="Lucida Sans Unicode"/>
              </a:rPr>
              <a:t>f housing</a:t>
            </a:r>
            <a:r>
              <a:rPr dirty="0" sz="2100" spc="-25">
                <a:latin typeface="Lucida Sans Unicode"/>
                <a:cs typeface="Lucida Sans Unicode"/>
              </a:rPr>
              <a:t> </a:t>
            </a:r>
            <a:r>
              <a:rPr dirty="0" sz="2100">
                <a:latin typeface="Lucida Sans Unicode"/>
                <a:cs typeface="Lucida Sans Unicode"/>
              </a:rPr>
              <a:t>un</a:t>
            </a:r>
            <a:r>
              <a:rPr dirty="0" sz="2100" spc="5">
                <a:latin typeface="Lucida Sans Unicode"/>
                <a:cs typeface="Lucida Sans Unicode"/>
              </a:rPr>
              <a:t>i</a:t>
            </a:r>
            <a:r>
              <a:rPr dirty="0" sz="2100">
                <a:latin typeface="Lucida Sans Unicode"/>
                <a:cs typeface="Lucida Sans Unicode"/>
              </a:rPr>
              <a:t>ts</a:t>
            </a:r>
            <a:r>
              <a:rPr dirty="0" sz="2100" spc="-10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t</a:t>
            </a:r>
            <a:r>
              <a:rPr dirty="0" sz="2100">
                <a:latin typeface="Lucida Sans Unicode"/>
                <a:cs typeface="Lucida Sans Unicode"/>
              </a:rPr>
              <a:t>han</a:t>
            </a:r>
            <a:r>
              <a:rPr dirty="0" sz="2100" spc="5">
                <a:latin typeface="Lucida Sans Unicode"/>
                <a:cs typeface="Lucida Sans Unicode"/>
              </a:rPr>
              <a:t> </a:t>
            </a:r>
            <a:r>
              <a:rPr dirty="0" sz="2100">
                <a:latin typeface="Lucida Sans Unicode"/>
                <a:cs typeface="Lucida Sans Unicode"/>
              </a:rPr>
              <a:t>w</a:t>
            </a:r>
            <a:r>
              <a:rPr dirty="0" sz="2100" spc="-15">
                <a:latin typeface="Lucida Sans Unicode"/>
                <a:cs typeface="Lucida Sans Unicode"/>
              </a:rPr>
              <a:t>o</a:t>
            </a:r>
            <a:r>
              <a:rPr dirty="0" sz="2100">
                <a:latin typeface="Lucida Sans Unicode"/>
                <a:cs typeface="Lucida Sans Unicode"/>
              </a:rPr>
              <a:t>uld</a:t>
            </a:r>
            <a:r>
              <a:rPr dirty="0" sz="2100" spc="-20">
                <a:latin typeface="Lucida Sans Unicode"/>
                <a:cs typeface="Lucida Sans Unicode"/>
              </a:rPr>
              <a:t> </a:t>
            </a:r>
            <a:r>
              <a:rPr dirty="0" sz="2100" spc="-10">
                <a:latin typeface="Lucida Sans Unicode"/>
                <a:cs typeface="Lucida Sans Unicode"/>
              </a:rPr>
              <a:t>o</a:t>
            </a:r>
            <a:r>
              <a:rPr dirty="0" sz="2100">
                <a:latin typeface="Lucida Sans Unicode"/>
                <a:cs typeface="Lucida Sans Unicode"/>
              </a:rPr>
              <a:t>th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 spc="-5">
                <a:latin typeface="Lucida Sans Unicode"/>
                <a:cs typeface="Lucida Sans Unicode"/>
              </a:rPr>
              <a:t>rw</a:t>
            </a:r>
            <a:r>
              <a:rPr dirty="0" sz="2100" spc="5">
                <a:latin typeface="Lucida Sans Unicode"/>
                <a:cs typeface="Lucida Sans Unicode"/>
              </a:rPr>
              <a:t>i</a:t>
            </a:r>
            <a:r>
              <a:rPr dirty="0" sz="2100">
                <a:latin typeface="Lucida Sans Unicode"/>
                <a:cs typeface="Lucida Sans Unicode"/>
              </a:rPr>
              <a:t>se</a:t>
            </a:r>
            <a:r>
              <a:rPr dirty="0" sz="2100" spc="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be</a:t>
            </a:r>
            <a:r>
              <a:rPr dirty="0" sz="2100" spc="-5">
                <a:latin typeface="Lucida Sans Unicode"/>
                <a:cs typeface="Lucida Sans Unicode"/>
              </a:rPr>
              <a:t> p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 spc="-5">
                <a:latin typeface="Lucida Sans Unicode"/>
                <a:cs typeface="Lucida Sans Unicode"/>
              </a:rPr>
              <a:t>rmitt</a:t>
            </a:r>
            <a:r>
              <a:rPr dirty="0" sz="2100" spc="-15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d</a:t>
            </a:r>
            <a:r>
              <a:rPr dirty="0" sz="2100" spc="40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i</a:t>
            </a:r>
            <a:r>
              <a:rPr dirty="0" sz="2100" spc="-15">
                <a:latin typeface="Lucida Sans Unicode"/>
                <a:cs typeface="Lucida Sans Unicode"/>
              </a:rPr>
              <a:t>n</a:t>
            </a:r>
            <a:r>
              <a:rPr dirty="0" sz="2100" spc="-10">
                <a:latin typeface="Lucida Sans Unicode"/>
                <a:cs typeface="Lucida Sans Unicode"/>
              </a:rPr>
              <a:t> </a:t>
            </a:r>
            <a:r>
              <a:rPr dirty="0" sz="2100" spc="-20">
                <a:latin typeface="Lucida Sans Unicode"/>
                <a:cs typeface="Lucida Sans Unicode"/>
              </a:rPr>
              <a:t>a</a:t>
            </a:r>
            <a:r>
              <a:rPr dirty="0" sz="2100" spc="-15">
                <a:latin typeface="Lucida Sans Unicode"/>
                <a:cs typeface="Lucida Sans Unicode"/>
              </a:rPr>
              <a:t>n</a:t>
            </a:r>
            <a:r>
              <a:rPr dirty="0" sz="2100" spc="5">
                <a:latin typeface="Lucida Sans Unicode"/>
                <a:cs typeface="Lucida Sans Unicode"/>
              </a:rPr>
              <a:t> 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 spc="-5">
                <a:latin typeface="Lucida Sans Unicode"/>
                <a:cs typeface="Lucida Sans Unicode"/>
              </a:rPr>
              <a:t>xist</a:t>
            </a:r>
            <a:r>
              <a:rPr dirty="0" sz="2100" spc="-15">
                <a:latin typeface="Lucida Sans Unicode"/>
                <a:cs typeface="Lucida Sans Unicode"/>
              </a:rPr>
              <a:t>i</a:t>
            </a:r>
            <a:r>
              <a:rPr dirty="0" sz="2100" spc="-10">
                <a:latin typeface="Lucida Sans Unicode"/>
                <a:cs typeface="Lucida Sans Unicode"/>
              </a:rPr>
              <a:t>n</a:t>
            </a:r>
            <a:r>
              <a:rPr dirty="0" sz="2100" spc="-15">
                <a:latin typeface="Lucida Sans Unicode"/>
                <a:cs typeface="Lucida Sans Unicode"/>
              </a:rPr>
              <a:t>g</a:t>
            </a:r>
            <a:r>
              <a:rPr dirty="0" sz="2100" spc="1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pl</a:t>
            </a:r>
            <a:r>
              <a:rPr dirty="0" sz="2100" spc="5">
                <a:latin typeface="Lucida Sans Unicode"/>
                <a:cs typeface="Lucida Sans Unicode"/>
              </a:rPr>
              <a:t>a</a:t>
            </a:r>
            <a:r>
              <a:rPr dirty="0" sz="2100" spc="-15">
                <a:latin typeface="Lucida Sans Unicode"/>
                <a:cs typeface="Lucida Sans Unicode"/>
              </a:rPr>
              <a:t>n</a:t>
            </a:r>
            <a:r>
              <a:rPr dirty="0" sz="2100" spc="-10">
                <a:latin typeface="Lucida Sans Unicode"/>
                <a:cs typeface="Lucida Sans Unicode"/>
              </a:rPr>
              <a:t>n</a:t>
            </a:r>
            <a:r>
              <a:rPr dirty="0" sz="2100" spc="-5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d</a:t>
            </a:r>
            <a:r>
              <a:rPr dirty="0" sz="2100" spc="-5">
                <a:latin typeface="Lucida Sans Unicode"/>
                <a:cs typeface="Lucida Sans Unicode"/>
              </a:rPr>
              <a:t> d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velop</a:t>
            </a:r>
            <a:r>
              <a:rPr dirty="0" sz="2100" spc="-15">
                <a:latin typeface="Lucida Sans Unicode"/>
                <a:cs typeface="Lucida Sans Unicode"/>
              </a:rPr>
              <a:t>m</a:t>
            </a:r>
            <a:r>
              <a:rPr dirty="0" sz="2100" spc="-20">
                <a:latin typeface="Lucida Sans Unicode"/>
                <a:cs typeface="Lucida Sans Unicode"/>
              </a:rPr>
              <a:t>en</a:t>
            </a:r>
            <a:r>
              <a:rPr dirty="0" sz="2100" spc="-20">
                <a:latin typeface="Lucida Sans Unicode"/>
                <a:cs typeface="Lucida Sans Unicode"/>
              </a:rPr>
              <a:t>t</a:t>
            </a:r>
            <a:r>
              <a:rPr dirty="0" sz="2100">
                <a:latin typeface="Lucida Sans Unicode"/>
                <a:cs typeface="Lucida Sans Unicode"/>
              </a:rPr>
              <a:t>,</a:t>
            </a:r>
            <a:r>
              <a:rPr dirty="0" sz="2100" spc="3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as</a:t>
            </a:r>
            <a:r>
              <a:rPr dirty="0" sz="2100" spc="-5">
                <a:latin typeface="Lucida Sans Unicode"/>
                <a:cs typeface="Lucida Sans Unicode"/>
              </a:rPr>
              <a:t> </a:t>
            </a:r>
            <a:r>
              <a:rPr dirty="0" sz="2100">
                <a:latin typeface="Lucida Sans Unicode"/>
                <a:cs typeface="Lucida Sans Unicode"/>
              </a:rPr>
              <a:t>sp</a:t>
            </a:r>
            <a:r>
              <a:rPr dirty="0" sz="2100" spc="-15">
                <a:latin typeface="Lucida Sans Unicode"/>
                <a:cs typeface="Lucida Sans Unicode"/>
              </a:rPr>
              <a:t>e</a:t>
            </a:r>
            <a:r>
              <a:rPr dirty="0" sz="2100" spc="-5">
                <a:latin typeface="Lucida Sans Unicode"/>
                <a:cs typeface="Lucida Sans Unicode"/>
              </a:rPr>
              <a:t>c</a:t>
            </a:r>
            <a:r>
              <a:rPr dirty="0" sz="2100" spc="5">
                <a:latin typeface="Lucida Sans Unicode"/>
                <a:cs typeface="Lucida Sans Unicode"/>
              </a:rPr>
              <a:t>i</a:t>
            </a:r>
            <a:r>
              <a:rPr dirty="0" sz="2100">
                <a:latin typeface="Lucida Sans Unicode"/>
                <a:cs typeface="Lucida Sans Unicode"/>
              </a:rPr>
              <a:t>fied</a:t>
            </a:r>
            <a:r>
              <a:rPr dirty="0" sz="2100" spc="15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i</a:t>
            </a:r>
            <a:r>
              <a:rPr dirty="0" sz="2100" spc="-15">
                <a:latin typeface="Lucida Sans Unicode"/>
                <a:cs typeface="Lucida Sans Unicode"/>
              </a:rPr>
              <a:t>n</a:t>
            </a:r>
            <a:r>
              <a:rPr dirty="0" sz="2100" spc="-10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the</a:t>
            </a:r>
            <a:r>
              <a:rPr dirty="0" sz="2100">
                <a:latin typeface="Lucida Sans Unicode"/>
                <a:cs typeface="Lucida Sans Unicode"/>
              </a:rPr>
              <a:t> </a:t>
            </a:r>
            <a:r>
              <a:rPr dirty="0" sz="2100" spc="-20">
                <a:latin typeface="Lucida Sans Unicode"/>
                <a:cs typeface="Lucida Sans Unicode"/>
              </a:rPr>
              <a:t>B</a:t>
            </a:r>
            <a:r>
              <a:rPr dirty="0" sz="2100" spc="-10">
                <a:latin typeface="Lucida Sans Unicode"/>
                <a:cs typeface="Lucida Sans Unicode"/>
              </a:rPr>
              <a:t>u</a:t>
            </a:r>
            <a:r>
              <a:rPr dirty="0" sz="2100" spc="-5">
                <a:latin typeface="Lucida Sans Unicode"/>
                <a:cs typeface="Lucida Sans Unicode"/>
              </a:rPr>
              <a:t>l</a:t>
            </a:r>
            <a:r>
              <a:rPr dirty="0" sz="2100">
                <a:latin typeface="Lucida Sans Unicode"/>
                <a:cs typeface="Lucida Sans Unicode"/>
              </a:rPr>
              <a:t>k</a:t>
            </a:r>
            <a:r>
              <a:rPr dirty="0" sz="2100" spc="-5">
                <a:latin typeface="Lucida Sans Unicode"/>
                <a:cs typeface="Lucida Sans Unicode"/>
              </a:rPr>
              <a:t> </a:t>
            </a:r>
            <a:r>
              <a:rPr dirty="0" sz="2100" spc="-20">
                <a:latin typeface="Lucida Sans Unicode"/>
                <a:cs typeface="Lucida Sans Unicode"/>
              </a:rPr>
              <a:t>Regul</a:t>
            </a:r>
            <a:r>
              <a:rPr dirty="0" sz="2100" spc="-5">
                <a:latin typeface="Lucida Sans Unicode"/>
                <a:cs typeface="Lucida Sans Unicode"/>
              </a:rPr>
              <a:t>a</a:t>
            </a:r>
            <a:r>
              <a:rPr dirty="0" sz="2100" spc="-15">
                <a:latin typeface="Lucida Sans Unicode"/>
                <a:cs typeface="Lucida Sans Unicode"/>
              </a:rPr>
              <a:t>tions</a:t>
            </a:r>
            <a:r>
              <a:rPr dirty="0" sz="2100">
                <a:latin typeface="Lucida Sans Unicode"/>
                <a:cs typeface="Lucida Sans Unicode"/>
              </a:rPr>
              <a:t> </a:t>
            </a:r>
            <a:r>
              <a:rPr dirty="0" sz="2100" spc="5">
                <a:latin typeface="Lucida Sans Unicode"/>
                <a:cs typeface="Lucida Sans Unicode"/>
              </a:rPr>
              <a:t>a</a:t>
            </a:r>
            <a:r>
              <a:rPr dirty="0" sz="2100">
                <a:latin typeface="Lucida Sans Unicode"/>
                <a:cs typeface="Lucida Sans Unicode"/>
              </a:rPr>
              <a:t>nd</a:t>
            </a:r>
            <a:r>
              <a:rPr dirty="0" sz="2100" spc="-5">
                <a:latin typeface="Lucida Sans Unicode"/>
                <a:cs typeface="Lucida Sans Unicode"/>
              </a:rPr>
              <a:t> </a:t>
            </a:r>
            <a:r>
              <a:rPr dirty="0" sz="2100">
                <a:latin typeface="Lucida Sans Unicode"/>
                <a:cs typeface="Lucida Sans Unicode"/>
              </a:rPr>
              <a:t>Data</a:t>
            </a:r>
            <a:r>
              <a:rPr dirty="0" sz="2100" spc="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T</a:t>
            </a:r>
            <a:r>
              <a:rPr dirty="0" sz="2100" spc="5">
                <a:latin typeface="Lucida Sans Unicode"/>
                <a:cs typeface="Lucida Sans Unicode"/>
              </a:rPr>
              <a:t>a</a:t>
            </a:r>
            <a:r>
              <a:rPr dirty="0" sz="2100" spc="-5">
                <a:latin typeface="Lucida Sans Unicode"/>
                <a:cs typeface="Lucida Sans Unicode"/>
              </a:rPr>
              <a:t>ble</a:t>
            </a:r>
            <a:r>
              <a:rPr dirty="0" sz="2100">
                <a:latin typeface="Lucida Sans Unicode"/>
                <a:cs typeface="Lucida Sans Unicode"/>
              </a:rPr>
              <a:t>, </a:t>
            </a:r>
            <a:r>
              <a:rPr dirty="0" sz="2100" spc="-20">
                <a:latin typeface="Lucida Sans Unicode"/>
                <a:cs typeface="Lucida Sans Unicode"/>
              </a:rPr>
              <a:t>eve</a:t>
            </a:r>
            <a:r>
              <a:rPr dirty="0" sz="2100" spc="-15">
                <a:latin typeface="Lucida Sans Unicode"/>
                <a:cs typeface="Lucida Sans Unicode"/>
              </a:rPr>
              <a:t>n</a:t>
            </a:r>
            <a:r>
              <a:rPr dirty="0" sz="2100" spc="5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if</a:t>
            </a:r>
            <a:r>
              <a:rPr dirty="0" sz="2100" spc="-15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the</a:t>
            </a:r>
            <a:r>
              <a:rPr dirty="0" sz="2100" spc="-10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underl</a:t>
            </a:r>
            <a:r>
              <a:rPr dirty="0" sz="2100" spc="-15">
                <a:latin typeface="Lucida Sans Unicode"/>
                <a:cs typeface="Lucida Sans Unicode"/>
              </a:rPr>
              <a:t>yin</a:t>
            </a:r>
            <a:r>
              <a:rPr dirty="0" sz="2100" spc="-15">
                <a:latin typeface="Lucida Sans Unicode"/>
                <a:cs typeface="Lucida Sans Unicode"/>
              </a:rPr>
              <a:t>g</a:t>
            </a:r>
            <a:r>
              <a:rPr dirty="0" sz="2100" spc="1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bas</a:t>
            </a:r>
            <a:r>
              <a:rPr dirty="0" sz="2100">
                <a:latin typeface="Lucida Sans Unicode"/>
                <a:cs typeface="Lucida Sans Unicode"/>
              </a:rPr>
              <a:t>e</a:t>
            </a:r>
            <a:r>
              <a:rPr dirty="0" sz="2100" spc="1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distri</a:t>
            </a:r>
            <a:r>
              <a:rPr dirty="0" sz="2100" spc="10">
                <a:latin typeface="Lucida Sans Unicode"/>
                <a:cs typeface="Lucida Sans Unicode"/>
              </a:rPr>
              <a:t>c</a:t>
            </a:r>
            <a:r>
              <a:rPr dirty="0" sz="2100">
                <a:latin typeface="Lucida Sans Unicode"/>
                <a:cs typeface="Lucida Sans Unicode"/>
              </a:rPr>
              <a:t>t</a:t>
            </a:r>
            <a:r>
              <a:rPr dirty="0" sz="2100" spc="10">
                <a:latin typeface="Lucida Sans Unicode"/>
                <a:cs typeface="Lucida Sans Unicode"/>
              </a:rPr>
              <a:t> </a:t>
            </a:r>
            <a:r>
              <a:rPr dirty="0" sz="2100" spc="-10">
                <a:latin typeface="Lucida Sans Unicode"/>
                <a:cs typeface="Lucida Sans Unicode"/>
              </a:rPr>
              <a:t>f</a:t>
            </a:r>
            <a:r>
              <a:rPr dirty="0" sz="2100" spc="-30">
                <a:latin typeface="Lucida Sans Unicode"/>
                <a:cs typeface="Lucida Sans Unicode"/>
              </a:rPr>
              <a:t>o</a:t>
            </a:r>
            <a:r>
              <a:rPr dirty="0" sz="2100">
                <a:latin typeface="Lucida Sans Unicode"/>
                <a:cs typeface="Lucida Sans Unicode"/>
              </a:rPr>
              <a:t>r</a:t>
            </a:r>
            <a:r>
              <a:rPr dirty="0" sz="2100" spc="10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the</a:t>
            </a:r>
            <a:r>
              <a:rPr dirty="0" sz="2100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pl</a:t>
            </a:r>
            <a:r>
              <a:rPr dirty="0" sz="2100" spc="5">
                <a:latin typeface="Lucida Sans Unicode"/>
                <a:cs typeface="Lucida Sans Unicode"/>
              </a:rPr>
              <a:t>a</a:t>
            </a:r>
            <a:r>
              <a:rPr dirty="0" sz="2100" spc="-15">
                <a:latin typeface="Lucida Sans Unicode"/>
                <a:cs typeface="Lucida Sans Unicode"/>
              </a:rPr>
              <a:t>n</a:t>
            </a:r>
            <a:r>
              <a:rPr dirty="0" sz="2100" spc="-10">
                <a:latin typeface="Lucida Sans Unicode"/>
                <a:cs typeface="Lucida Sans Unicode"/>
              </a:rPr>
              <a:t>n</a:t>
            </a:r>
            <a:r>
              <a:rPr dirty="0" sz="2100" spc="-5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d</a:t>
            </a:r>
            <a:r>
              <a:rPr dirty="0" sz="2100" spc="-10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d</a:t>
            </a:r>
            <a:r>
              <a:rPr dirty="0" sz="2100" spc="-15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velop</a:t>
            </a:r>
            <a:r>
              <a:rPr dirty="0" sz="2100" spc="-15">
                <a:latin typeface="Lucida Sans Unicode"/>
                <a:cs typeface="Lucida Sans Unicode"/>
              </a:rPr>
              <a:t>m</a:t>
            </a:r>
            <a:r>
              <a:rPr dirty="0" sz="2100" spc="-20">
                <a:latin typeface="Lucida Sans Unicode"/>
                <a:cs typeface="Lucida Sans Unicode"/>
              </a:rPr>
              <a:t>ent</a:t>
            </a:r>
            <a:r>
              <a:rPr dirty="0" sz="2100" spc="-1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d</a:t>
            </a:r>
            <a:r>
              <a:rPr dirty="0" sz="2100" spc="-10">
                <a:latin typeface="Lucida Sans Unicode"/>
                <a:cs typeface="Lucida Sans Unicode"/>
              </a:rPr>
              <a:t>o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s not</a:t>
            </a:r>
            <a:r>
              <a:rPr dirty="0" sz="2100" spc="-5">
                <a:latin typeface="Lucida Sans Unicode"/>
                <a:cs typeface="Lucida Sans Unicode"/>
              </a:rPr>
              <a:t> ch</a:t>
            </a:r>
            <a:r>
              <a:rPr dirty="0" sz="2100" spc="5">
                <a:latin typeface="Lucida Sans Unicode"/>
                <a:cs typeface="Lucida Sans Unicode"/>
              </a:rPr>
              <a:t>a</a:t>
            </a:r>
            <a:r>
              <a:rPr dirty="0" sz="2100">
                <a:latin typeface="Lucida Sans Unicode"/>
                <a:cs typeface="Lucida Sans Unicode"/>
              </a:rPr>
              <a:t>ng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;</a:t>
            </a:r>
            <a:endParaRPr sz="21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1168" y="361188"/>
            <a:ext cx="6560820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9436" y="1522481"/>
            <a:ext cx="7607300" cy="358330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marR="846455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(</a:t>
            </a:r>
            <a:r>
              <a:rPr dirty="0" sz="2300" spc="-10">
                <a:latin typeface="Lucida Sans Unicode"/>
                <a:cs typeface="Lucida Sans Unicode"/>
              </a:rPr>
              <a:t>3</a:t>
            </a:r>
            <a:r>
              <a:rPr dirty="0" sz="2300">
                <a:latin typeface="Lucida Sans Unicode"/>
                <a:cs typeface="Lucida Sans Unicode"/>
              </a:rPr>
              <a:t>)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f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m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a </a:t>
            </a:r>
            <a:r>
              <a:rPr dirty="0" sz="2300" spc="-5">
                <a:latin typeface="Lucida Sans Unicode"/>
                <a:cs typeface="Lucida Sans Unicode"/>
              </a:rPr>
              <a:t>zon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ng</a:t>
            </a:r>
            <a:r>
              <a:rPr dirty="0" sz="2300" spc="-3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d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st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ic</a:t>
            </a:r>
            <a:r>
              <a:rPr dirty="0" sz="2300">
                <a:latin typeface="Lucida Sans Unicode"/>
                <a:cs typeface="Lucida Sans Unicode"/>
              </a:rPr>
              <a:t>t</a:t>
            </a:r>
            <a:r>
              <a:rPr dirty="0" sz="2300" spc="-3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tha</a:t>
            </a:r>
            <a:r>
              <a:rPr dirty="0" sz="2300">
                <a:latin typeface="Lucida Sans Unicode"/>
                <a:cs typeface="Lucida Sans Unicode"/>
              </a:rPr>
              <a:t>t </a:t>
            </a:r>
            <a:r>
              <a:rPr dirty="0" sz="2300" spc="-5">
                <a:latin typeface="Lucida Sans Unicode"/>
                <a:cs typeface="Lucida Sans Unicode"/>
              </a:rPr>
              <a:t>doe</a:t>
            </a:r>
            <a:r>
              <a:rPr dirty="0" sz="2300">
                <a:latin typeface="Lucida Sans Unicode"/>
                <a:cs typeface="Lucida Sans Unicode"/>
              </a:rPr>
              <a:t>s</a:t>
            </a:r>
            <a:r>
              <a:rPr dirty="0" sz="2300" spc="-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not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al</a:t>
            </a:r>
            <a:r>
              <a:rPr dirty="0" sz="2300" spc="5">
                <a:latin typeface="Lucida Sans Unicode"/>
                <a:cs typeface="Lucida Sans Unicode"/>
              </a:rPr>
              <a:t>l</a:t>
            </a:r>
            <a:r>
              <a:rPr dirty="0" sz="2300" spc="-5">
                <a:latin typeface="Lucida Sans Unicode"/>
                <a:cs typeface="Lucida Sans Unicode"/>
              </a:rPr>
              <a:t>ow</a:t>
            </a:r>
            <a:r>
              <a:rPr dirty="0" sz="2300" spc="-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ho</a:t>
            </a:r>
            <a:r>
              <a:rPr dirty="0" sz="2300" spc="-10">
                <a:latin typeface="Lucida Sans Unicode"/>
                <a:cs typeface="Lucida Sans Unicode"/>
              </a:rPr>
              <a:t>u</a:t>
            </a:r>
            <a:r>
              <a:rPr dirty="0" sz="2300">
                <a:latin typeface="Lucida Sans Unicode"/>
                <a:cs typeface="Lucida Sans Unicode"/>
              </a:rPr>
              <a:t>sehold</a:t>
            </a:r>
            <a:r>
              <a:rPr dirty="0" sz="2300" spc="-5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l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ving</a:t>
            </a:r>
            <a:r>
              <a:rPr dirty="0" sz="2300" spc="-4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uses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</a:t>
            </a:r>
            <a:r>
              <a:rPr dirty="0" sz="2300">
                <a:latin typeface="Lucida Sans Unicode"/>
                <a:cs typeface="Lucida Sans Unicode"/>
              </a:rPr>
              <a:t>o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a </a:t>
            </a:r>
            <a:r>
              <a:rPr dirty="0" sz="2300" spc="-5">
                <a:latin typeface="Lucida Sans Unicode"/>
                <a:cs typeface="Lucida Sans Unicode"/>
              </a:rPr>
              <a:t>zonin</a:t>
            </a:r>
            <a:r>
              <a:rPr dirty="0" sz="2300">
                <a:latin typeface="Lucida Sans Unicode"/>
                <a:cs typeface="Lucida Sans Unicode"/>
              </a:rPr>
              <a:t>g</a:t>
            </a:r>
            <a:r>
              <a:rPr dirty="0" sz="2300" spc="-3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dis</a:t>
            </a:r>
            <a:r>
              <a:rPr dirty="0" sz="2300" spc="5">
                <a:latin typeface="Lucida Sans Unicode"/>
                <a:cs typeface="Lucida Sans Unicode"/>
              </a:rPr>
              <a:t>t</a:t>
            </a:r>
            <a:r>
              <a:rPr dirty="0" sz="2300" spc="-5">
                <a:latin typeface="Lucida Sans Unicode"/>
                <a:cs typeface="Lucida Sans Unicode"/>
              </a:rPr>
              <a:t>r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 spc="-5">
                <a:latin typeface="Lucida Sans Unicode"/>
                <a:cs typeface="Lucida Sans Unicode"/>
              </a:rPr>
              <a:t>c</a:t>
            </a:r>
            <a:r>
              <a:rPr dirty="0" sz="2300">
                <a:latin typeface="Lucida Sans Unicode"/>
                <a:cs typeface="Lucida Sans Unicode"/>
              </a:rPr>
              <a:t>t</a:t>
            </a:r>
            <a:r>
              <a:rPr dirty="0" sz="2300" spc="-5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that</a:t>
            </a:r>
            <a:r>
              <a:rPr dirty="0" sz="2300" spc="-5">
                <a:latin typeface="Lucida Sans Unicode"/>
                <a:cs typeface="Lucida Sans Unicode"/>
              </a:rPr>
              <a:t> al</a:t>
            </a:r>
            <a:r>
              <a:rPr dirty="0" sz="2300" spc="5">
                <a:latin typeface="Lucida Sans Unicode"/>
                <a:cs typeface="Lucida Sans Unicode"/>
              </a:rPr>
              <a:t>l</a:t>
            </a:r>
            <a:r>
              <a:rPr dirty="0" sz="2300" spc="-5">
                <a:latin typeface="Lucida Sans Unicode"/>
                <a:cs typeface="Lucida Sans Unicode"/>
              </a:rPr>
              <a:t>ow</a:t>
            </a:r>
            <a:r>
              <a:rPr dirty="0" sz="2300">
                <a:latin typeface="Lucida Sans Unicode"/>
                <a:cs typeface="Lucida Sans Unicode"/>
              </a:rPr>
              <a:t>s</a:t>
            </a:r>
            <a:r>
              <a:rPr dirty="0" sz="2300" spc="-3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household</a:t>
            </a:r>
            <a:r>
              <a:rPr dirty="0" sz="2300" spc="-4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l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ving</a:t>
            </a:r>
            <a:r>
              <a:rPr dirty="0" sz="2300" spc="-3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uses;</a:t>
            </a:r>
            <a:endParaRPr sz="2300">
              <a:latin typeface="Lucida Sans Unicode"/>
              <a:cs typeface="Lucida Sans Unicode"/>
            </a:endParaRPr>
          </a:p>
          <a:p>
            <a:pPr marL="241300" marR="508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(</a:t>
            </a:r>
            <a:r>
              <a:rPr dirty="0" sz="2300" spc="-10">
                <a:latin typeface="Lucida Sans Unicode"/>
                <a:cs typeface="Lucida Sans Unicode"/>
              </a:rPr>
              <a:t>4</a:t>
            </a:r>
            <a:r>
              <a:rPr dirty="0" sz="2300">
                <a:latin typeface="Lucida Sans Unicode"/>
                <a:cs typeface="Lucida Sans Unicode"/>
              </a:rPr>
              <a:t>)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f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m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a </a:t>
            </a:r>
            <a:r>
              <a:rPr dirty="0" sz="2300" spc="-5">
                <a:latin typeface="Lucida Sans Unicode"/>
                <a:cs typeface="Lucida Sans Unicode"/>
              </a:rPr>
              <a:t>zon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ng</a:t>
            </a:r>
            <a:r>
              <a:rPr dirty="0" sz="2300" spc="-3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d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st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ic</a:t>
            </a:r>
            <a:r>
              <a:rPr dirty="0" sz="2300">
                <a:latin typeface="Lucida Sans Unicode"/>
                <a:cs typeface="Lucida Sans Unicode"/>
              </a:rPr>
              <a:t>t</a:t>
            </a:r>
            <a:r>
              <a:rPr dirty="0" sz="2300" spc="-3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tha</a:t>
            </a:r>
            <a:r>
              <a:rPr dirty="0" sz="2300">
                <a:latin typeface="Lucida Sans Unicode"/>
                <a:cs typeface="Lucida Sans Unicode"/>
              </a:rPr>
              <a:t>t </a:t>
            </a:r>
            <a:r>
              <a:rPr dirty="0" sz="2300" spc="-5">
                <a:latin typeface="Lucida Sans Unicode"/>
                <a:cs typeface="Lucida Sans Unicode"/>
              </a:rPr>
              <a:t>doe</a:t>
            </a:r>
            <a:r>
              <a:rPr dirty="0" sz="2300">
                <a:latin typeface="Lucida Sans Unicode"/>
                <a:cs typeface="Lucida Sans Unicode"/>
              </a:rPr>
              <a:t>s</a:t>
            </a:r>
            <a:r>
              <a:rPr dirty="0" sz="2300" spc="-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not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al</a:t>
            </a:r>
            <a:r>
              <a:rPr dirty="0" sz="2300" spc="5">
                <a:latin typeface="Lucida Sans Unicode"/>
                <a:cs typeface="Lucida Sans Unicode"/>
              </a:rPr>
              <a:t>l</a:t>
            </a:r>
            <a:r>
              <a:rPr dirty="0" sz="2300" spc="-5">
                <a:latin typeface="Lucida Sans Unicode"/>
                <a:cs typeface="Lucida Sans Unicode"/>
              </a:rPr>
              <a:t>ow</a:t>
            </a:r>
            <a:r>
              <a:rPr dirty="0" sz="2300" spc="-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ho</a:t>
            </a:r>
            <a:r>
              <a:rPr dirty="0" sz="2300" spc="-10">
                <a:latin typeface="Lucida Sans Unicode"/>
                <a:cs typeface="Lucida Sans Unicode"/>
              </a:rPr>
              <a:t>u</a:t>
            </a:r>
            <a:r>
              <a:rPr dirty="0" sz="2300">
                <a:latin typeface="Lucida Sans Unicode"/>
                <a:cs typeface="Lucida Sans Unicode"/>
              </a:rPr>
              <a:t>sehold</a:t>
            </a:r>
            <a:r>
              <a:rPr dirty="0" sz="2300" spc="-5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l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ving</a:t>
            </a:r>
            <a:r>
              <a:rPr dirty="0" sz="2300" spc="-4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uses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n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th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ground</a:t>
            </a:r>
            <a:r>
              <a:rPr dirty="0" sz="2300" spc="-3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f</a:t>
            </a:r>
            <a:r>
              <a:rPr dirty="0" sz="2300" spc="5">
                <a:latin typeface="Lucida Sans Unicode"/>
                <a:cs typeface="Lucida Sans Unicode"/>
              </a:rPr>
              <a:t>l</a:t>
            </a:r>
            <a:r>
              <a:rPr dirty="0" sz="2300" spc="-5">
                <a:latin typeface="Lucida Sans Unicode"/>
                <a:cs typeface="Lucida Sans Unicode"/>
              </a:rPr>
              <a:t>oo</a:t>
            </a:r>
            <a:r>
              <a:rPr dirty="0" sz="2300">
                <a:latin typeface="Lucida Sans Unicode"/>
                <a:cs typeface="Lucida Sans Unicode"/>
              </a:rPr>
              <a:t>r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f a</a:t>
            </a:r>
            <a:r>
              <a:rPr dirty="0" sz="230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bui</a:t>
            </a:r>
            <a:r>
              <a:rPr dirty="0" sz="2300" spc="10">
                <a:latin typeface="Lucida Sans Unicode"/>
                <a:cs typeface="Lucida Sans Unicode"/>
              </a:rPr>
              <a:t>l</a:t>
            </a:r>
            <a:r>
              <a:rPr dirty="0" sz="2300" spc="-5">
                <a:latin typeface="Lucida Sans Unicode"/>
                <a:cs typeface="Lucida Sans Unicode"/>
              </a:rPr>
              <a:t>d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ng</a:t>
            </a:r>
            <a:r>
              <a:rPr dirty="0" sz="2300" spc="-6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</a:t>
            </a:r>
            <a:r>
              <a:rPr dirty="0" sz="2300">
                <a:latin typeface="Lucida Sans Unicode"/>
                <a:cs typeface="Lucida Sans Unicode"/>
              </a:rPr>
              <a:t>o a </a:t>
            </a:r>
            <a:r>
              <a:rPr dirty="0" sz="2300" spc="-5">
                <a:latin typeface="Lucida Sans Unicode"/>
                <a:cs typeface="Lucida Sans Unicode"/>
              </a:rPr>
              <a:t>zonin</a:t>
            </a:r>
            <a:r>
              <a:rPr dirty="0" sz="2300">
                <a:latin typeface="Lucida Sans Unicode"/>
                <a:cs typeface="Lucida Sans Unicode"/>
              </a:rPr>
              <a:t>g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d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st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ic</a:t>
            </a:r>
            <a:r>
              <a:rPr dirty="0" sz="2300">
                <a:latin typeface="Lucida Sans Unicode"/>
                <a:cs typeface="Lucida Sans Unicode"/>
              </a:rPr>
              <a:t>t</a:t>
            </a:r>
            <a:r>
              <a:rPr dirty="0" sz="2300" spc="-4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tha</a:t>
            </a:r>
            <a:r>
              <a:rPr dirty="0" sz="2300">
                <a:latin typeface="Lucida Sans Unicode"/>
                <a:cs typeface="Lucida Sans Unicode"/>
              </a:rPr>
              <a:t>t </a:t>
            </a:r>
            <a:r>
              <a:rPr dirty="0" sz="2300" spc="-5">
                <a:latin typeface="Lucida Sans Unicode"/>
                <a:cs typeface="Lucida Sans Unicode"/>
              </a:rPr>
              <a:t>permi</a:t>
            </a:r>
            <a:r>
              <a:rPr dirty="0" sz="2300" spc="5">
                <a:latin typeface="Lucida Sans Unicode"/>
                <a:cs typeface="Lucida Sans Unicode"/>
              </a:rPr>
              <a:t>t</a:t>
            </a:r>
            <a:r>
              <a:rPr dirty="0" sz="2300">
                <a:latin typeface="Lucida Sans Unicode"/>
                <a:cs typeface="Lucida Sans Unicode"/>
              </a:rPr>
              <a:t>s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household</a:t>
            </a:r>
            <a:r>
              <a:rPr dirty="0" sz="230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l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ving</a:t>
            </a:r>
            <a:r>
              <a:rPr dirty="0" sz="2300" spc="-5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uses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n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th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 spc="-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gr</a:t>
            </a:r>
            <a:r>
              <a:rPr dirty="0" sz="2300" spc="-5">
                <a:latin typeface="Lucida Sans Unicode"/>
                <a:cs typeface="Lucida Sans Unicode"/>
              </a:rPr>
              <a:t>oun</a:t>
            </a:r>
            <a:r>
              <a:rPr dirty="0" sz="2300">
                <a:latin typeface="Lucida Sans Unicode"/>
                <a:cs typeface="Lucida Sans Unicode"/>
              </a:rPr>
              <a:t>d</a:t>
            </a:r>
            <a:r>
              <a:rPr dirty="0" sz="2300" spc="-3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f</a:t>
            </a:r>
            <a:r>
              <a:rPr dirty="0" sz="2300" spc="5">
                <a:latin typeface="Lucida Sans Unicode"/>
                <a:cs typeface="Lucida Sans Unicode"/>
              </a:rPr>
              <a:t>l</a:t>
            </a:r>
            <a:r>
              <a:rPr dirty="0" sz="2300" spc="-5">
                <a:latin typeface="Lucida Sans Unicode"/>
                <a:cs typeface="Lucida Sans Unicode"/>
              </a:rPr>
              <a:t>oo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>
                <a:latin typeface="Lucida Sans Unicode"/>
                <a:cs typeface="Lucida Sans Unicode"/>
              </a:rPr>
              <a:t>;</a:t>
            </a:r>
            <a:r>
              <a:rPr dirty="0" sz="2300" spc="-3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or</a:t>
            </a:r>
            <a:endParaRPr sz="2300">
              <a:latin typeface="Lucida Sans Unicode"/>
              <a:cs typeface="Lucida Sans Unicode"/>
            </a:endParaRPr>
          </a:p>
          <a:p>
            <a:pPr marL="241300" marR="409575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(</a:t>
            </a:r>
            <a:r>
              <a:rPr dirty="0" sz="2300" spc="-10">
                <a:latin typeface="Lucida Sans Unicode"/>
                <a:cs typeface="Lucida Sans Unicode"/>
              </a:rPr>
              <a:t>5</a:t>
            </a:r>
            <a:r>
              <a:rPr dirty="0" sz="2300">
                <a:latin typeface="Lucida Sans Unicode"/>
                <a:cs typeface="Lucida Sans Unicode"/>
              </a:rPr>
              <a:t>)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f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m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a d</a:t>
            </a:r>
            <a:r>
              <a:rPr dirty="0" sz="2300" spc="-5">
                <a:latin typeface="Lucida Sans Unicode"/>
                <a:cs typeface="Lucida Sans Unicode"/>
              </a:rPr>
              <a:t>owntow</a:t>
            </a:r>
            <a:r>
              <a:rPr dirty="0" sz="2300">
                <a:latin typeface="Lucida Sans Unicode"/>
                <a:cs typeface="Lucida Sans Unicode"/>
              </a:rPr>
              <a:t>n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d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st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ic</a:t>
            </a:r>
            <a:r>
              <a:rPr dirty="0" sz="2300">
                <a:latin typeface="Lucida Sans Unicode"/>
                <a:cs typeface="Lucida Sans Unicode"/>
              </a:rPr>
              <a:t>t</a:t>
            </a:r>
            <a:r>
              <a:rPr dirty="0" sz="2300" spc="-4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</a:t>
            </a:r>
            <a:r>
              <a:rPr dirty="0" sz="2300">
                <a:latin typeface="Lucida Sans Unicode"/>
                <a:cs typeface="Lucida Sans Unicode"/>
              </a:rPr>
              <a:t>o a </a:t>
            </a:r>
            <a:r>
              <a:rPr dirty="0" sz="2300" spc="-5">
                <a:latin typeface="Lucida Sans Unicode"/>
                <a:cs typeface="Lucida Sans Unicode"/>
              </a:rPr>
              <a:t>p</a:t>
            </a:r>
            <a:r>
              <a:rPr dirty="0" sz="2300" spc="5">
                <a:latin typeface="Lucida Sans Unicode"/>
                <a:cs typeface="Lucida Sans Unicode"/>
              </a:rPr>
              <a:t>l</a:t>
            </a:r>
            <a:r>
              <a:rPr dirty="0" sz="2300" spc="-5">
                <a:latin typeface="Lucida Sans Unicode"/>
                <a:cs typeface="Lucida Sans Unicode"/>
              </a:rPr>
              <a:t>anned</a:t>
            </a:r>
            <a:r>
              <a:rPr dirty="0" sz="2300" spc="-5">
                <a:latin typeface="Lucida Sans Unicode"/>
                <a:cs typeface="Lucida Sans Unicode"/>
              </a:rPr>
              <a:t> developme</a:t>
            </a:r>
            <a:r>
              <a:rPr dirty="0" sz="2300">
                <a:latin typeface="Lucida Sans Unicode"/>
                <a:cs typeface="Lucida Sans Unicode"/>
              </a:rPr>
              <a:t>nt,</a:t>
            </a:r>
            <a:r>
              <a:rPr dirty="0" sz="2300" spc="-3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e</a:t>
            </a:r>
            <a:r>
              <a:rPr dirty="0" sz="2300" spc="-10">
                <a:latin typeface="Lucida Sans Unicode"/>
                <a:cs typeface="Lucida Sans Unicode"/>
              </a:rPr>
              <a:t>v</a:t>
            </a:r>
            <a:r>
              <a:rPr dirty="0" sz="2300" spc="-5">
                <a:latin typeface="Lucida Sans Unicode"/>
                <a:cs typeface="Lucida Sans Unicode"/>
              </a:rPr>
              <a:t>e</a:t>
            </a:r>
            <a:r>
              <a:rPr dirty="0" sz="2300">
                <a:latin typeface="Lucida Sans Unicode"/>
                <a:cs typeface="Lucida Sans Unicode"/>
              </a:rPr>
              <a:t>n </a:t>
            </a:r>
            <a:r>
              <a:rPr dirty="0" sz="2300" spc="-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f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th</a:t>
            </a:r>
            <a:r>
              <a:rPr dirty="0" sz="2300">
                <a:latin typeface="Lucida Sans Unicode"/>
                <a:cs typeface="Lucida Sans Unicode"/>
              </a:rPr>
              <a:t>e u</a:t>
            </a:r>
            <a:r>
              <a:rPr dirty="0" sz="2300" spc="-10">
                <a:latin typeface="Lucida Sans Unicode"/>
                <a:cs typeface="Lucida Sans Unicode"/>
              </a:rPr>
              <a:t>n</a:t>
            </a:r>
            <a:r>
              <a:rPr dirty="0" sz="2300" spc="-5">
                <a:latin typeface="Lucida Sans Unicode"/>
                <a:cs typeface="Lucida Sans Unicode"/>
              </a:rPr>
              <a:t>der</a:t>
            </a:r>
            <a:r>
              <a:rPr dirty="0" sz="2300" spc="10">
                <a:latin typeface="Lucida Sans Unicode"/>
                <a:cs typeface="Lucida Sans Unicode"/>
              </a:rPr>
              <a:t>l</a:t>
            </a:r>
            <a:r>
              <a:rPr dirty="0" sz="2300" spc="-5">
                <a:latin typeface="Lucida Sans Unicode"/>
                <a:cs typeface="Lucida Sans Unicode"/>
              </a:rPr>
              <a:t>yin</a:t>
            </a:r>
            <a:r>
              <a:rPr dirty="0" sz="2300">
                <a:latin typeface="Lucida Sans Unicode"/>
                <a:cs typeface="Lucida Sans Unicode"/>
              </a:rPr>
              <a:t>g</a:t>
            </a:r>
            <a:r>
              <a:rPr dirty="0" sz="2300" spc="-4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bas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 spc="-5">
                <a:latin typeface="Lucida Sans Unicode"/>
                <a:cs typeface="Lucida Sans Unicode"/>
              </a:rPr>
              <a:t> dis</a:t>
            </a:r>
            <a:r>
              <a:rPr dirty="0" sz="2300" spc="5">
                <a:latin typeface="Lucida Sans Unicode"/>
                <a:cs typeface="Lucida Sans Unicode"/>
              </a:rPr>
              <a:t>t</a:t>
            </a:r>
            <a:r>
              <a:rPr dirty="0" sz="2300" spc="-5">
                <a:latin typeface="Lucida Sans Unicode"/>
                <a:cs typeface="Lucida Sans Unicode"/>
              </a:rPr>
              <a:t>r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 spc="-5">
                <a:latin typeface="Lucida Sans Unicode"/>
                <a:cs typeface="Lucida Sans Unicode"/>
              </a:rPr>
              <a:t>ct</a:t>
            </a:r>
            <a:r>
              <a:rPr dirty="0" sz="2300" spc="-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for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th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 spc="-5">
                <a:latin typeface="Lucida Sans Unicode"/>
                <a:cs typeface="Lucida Sans Unicode"/>
              </a:rPr>
              <a:t> p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ope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t</a:t>
            </a:r>
            <a:r>
              <a:rPr dirty="0" sz="2300">
                <a:latin typeface="Lucida Sans Unicode"/>
                <a:cs typeface="Lucida Sans Unicode"/>
              </a:rPr>
              <a:t>y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doe</a:t>
            </a:r>
            <a:r>
              <a:rPr dirty="0" sz="2300">
                <a:latin typeface="Lucida Sans Unicode"/>
                <a:cs typeface="Lucida Sans Unicode"/>
              </a:rPr>
              <a:t>s</a:t>
            </a:r>
            <a:r>
              <a:rPr dirty="0" sz="2300" spc="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not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cha</a:t>
            </a:r>
            <a:r>
              <a:rPr dirty="0" sz="2300" spc="-10">
                <a:latin typeface="Lucida Sans Unicode"/>
                <a:cs typeface="Lucida Sans Unicode"/>
              </a:rPr>
              <a:t>n</a:t>
            </a:r>
            <a:r>
              <a:rPr dirty="0" sz="2300">
                <a:latin typeface="Lucida Sans Unicode"/>
                <a:cs typeface="Lucida Sans Unicode"/>
              </a:rPr>
              <a:t>ge.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01168" y="361188"/>
            <a:ext cx="5157216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59055">
              <a:lnSpc>
                <a:spcPct val="10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/>
              <a:t>T</a:t>
            </a:r>
            <a:r>
              <a:rPr dirty="0" sz="2700"/>
              <a:t>o </a:t>
            </a:r>
            <a:r>
              <a:rPr dirty="0" sz="2700" spc="-20"/>
              <a:t>a</a:t>
            </a:r>
            <a:r>
              <a:rPr dirty="0" sz="2700" spc="-30"/>
              <a:t>v</a:t>
            </a:r>
            <a:r>
              <a:rPr dirty="0" sz="2700" spc="-5"/>
              <a:t>oi</a:t>
            </a:r>
            <a:r>
              <a:rPr dirty="0" sz="2700"/>
              <a:t>d </a:t>
            </a:r>
            <a:r>
              <a:rPr dirty="0" sz="2700" spc="-20"/>
              <a:t>requirement</a:t>
            </a:r>
            <a:r>
              <a:rPr dirty="0" sz="2700" spc="-15"/>
              <a:t>s</a:t>
            </a:r>
            <a:r>
              <a:rPr dirty="0" sz="2700" spc="-15"/>
              <a:t> </a:t>
            </a:r>
            <a:r>
              <a:rPr dirty="0" sz="2700" spc="-25"/>
              <a:t>o</a:t>
            </a:r>
            <a:r>
              <a:rPr dirty="0" sz="2700" spc="-10"/>
              <a:t>f</a:t>
            </a:r>
            <a:r>
              <a:rPr dirty="0" sz="2700"/>
              <a:t> </a:t>
            </a:r>
            <a:r>
              <a:rPr dirty="0" sz="2700" spc="-20"/>
              <a:t>new</a:t>
            </a:r>
            <a:r>
              <a:rPr dirty="0" sz="2700" spc="-25"/>
              <a:t> </a:t>
            </a:r>
            <a:r>
              <a:rPr dirty="0" sz="2700" spc="-5"/>
              <a:t>ordinance,</a:t>
            </a:r>
            <a:endParaRPr sz="2700">
              <a:latin typeface="Wingdings 3"/>
              <a:cs typeface="Wingdings 3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5668" y="1918086"/>
            <a:ext cx="7940675" cy="36436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2451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R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 spc="-5">
                <a:latin typeface="Lucida Sans Unicode"/>
                <a:cs typeface="Lucida Sans Unicode"/>
              </a:rPr>
              <a:t>-Zonin</a:t>
            </a:r>
            <a:r>
              <a:rPr dirty="0" sz="2300">
                <a:latin typeface="Lucida Sans Unicode"/>
                <a:cs typeface="Lucida Sans Unicode"/>
              </a:rPr>
              <a:t>g</a:t>
            </a:r>
            <a:r>
              <a:rPr dirty="0" sz="2300" spc="-3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d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nan</a:t>
            </a:r>
            <a:r>
              <a:rPr dirty="0" sz="2300" spc="-15">
                <a:latin typeface="Lucida Sans Unicode"/>
                <a:cs typeface="Lucida Sans Unicode"/>
              </a:rPr>
              <a:t>c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 spc="-3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f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 spc="-5">
                <a:latin typeface="Lucida Sans Unicode"/>
                <a:cs typeface="Lucida Sans Unicode"/>
              </a:rPr>
              <a:t>le</a:t>
            </a:r>
            <a:r>
              <a:rPr dirty="0" sz="2300">
                <a:latin typeface="Lucida Sans Unicode"/>
                <a:cs typeface="Lucida Sans Unicode"/>
              </a:rPr>
              <a:t>d </a:t>
            </a:r>
            <a:r>
              <a:rPr dirty="0" sz="2300" spc="-5" u="heavy">
                <a:latin typeface="Lucida Sans Unicode"/>
                <a:cs typeface="Lucida Sans Unicode"/>
              </a:rPr>
              <a:t>be</a:t>
            </a:r>
            <a:r>
              <a:rPr dirty="0" sz="2300" spc="5" u="heavy">
                <a:latin typeface="Lucida Sans Unicode"/>
                <a:cs typeface="Lucida Sans Unicode"/>
              </a:rPr>
              <a:t>f</a:t>
            </a:r>
            <a:r>
              <a:rPr dirty="0" sz="2300" spc="-5" u="heavy">
                <a:latin typeface="Lucida Sans Unicode"/>
                <a:cs typeface="Lucida Sans Unicode"/>
              </a:rPr>
              <a:t>o</a:t>
            </a:r>
            <a:r>
              <a:rPr dirty="0" sz="2300" u="heavy">
                <a:latin typeface="Lucida Sans Unicode"/>
                <a:cs typeface="Lucida Sans Unicode"/>
              </a:rPr>
              <a:t>r</a:t>
            </a:r>
            <a:r>
              <a:rPr dirty="0" sz="2300" u="heavy">
                <a:latin typeface="Lucida Sans Unicode"/>
                <a:cs typeface="Lucida Sans Unicode"/>
              </a:rPr>
              <a:t>e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ef</a:t>
            </a:r>
            <a:r>
              <a:rPr dirty="0" sz="2300" spc="5">
                <a:latin typeface="Lucida Sans Unicode"/>
                <a:cs typeface="Lucida Sans Unicode"/>
              </a:rPr>
              <a:t>f</a:t>
            </a:r>
            <a:r>
              <a:rPr dirty="0" sz="2300" spc="-5">
                <a:latin typeface="Lucida Sans Unicode"/>
                <a:cs typeface="Lucida Sans Unicode"/>
              </a:rPr>
              <a:t>ectiv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 spc="-5">
                <a:latin typeface="Lucida Sans Unicode"/>
                <a:cs typeface="Lucida Sans Unicode"/>
              </a:rPr>
              <a:t> date</a:t>
            </a:r>
            <a:endParaRPr sz="2300">
              <a:latin typeface="Lucida Sans Unicode"/>
              <a:cs typeface="Lucida Sans Unicode"/>
            </a:endParaRPr>
          </a:p>
          <a:p>
            <a:pPr marL="524510" marR="5080" indent="-228600">
              <a:lnSpc>
                <a:spcPts val="2480"/>
              </a:lnSpc>
              <a:spcBef>
                <a:spcPts val="34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R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 spc="-5">
                <a:latin typeface="Lucida Sans Unicode"/>
                <a:cs typeface="Lucida Sans Unicode"/>
              </a:rPr>
              <a:t>-Zonin</a:t>
            </a:r>
            <a:r>
              <a:rPr dirty="0" sz="2300">
                <a:latin typeface="Lucida Sans Unicode"/>
                <a:cs typeface="Lucida Sans Unicode"/>
              </a:rPr>
              <a:t>g</a:t>
            </a:r>
            <a:r>
              <a:rPr dirty="0" sz="2300" spc="-3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d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nan</a:t>
            </a:r>
            <a:r>
              <a:rPr dirty="0" sz="2300" spc="-15">
                <a:latin typeface="Lucida Sans Unicode"/>
                <a:cs typeface="Lucida Sans Unicode"/>
              </a:rPr>
              <a:t>c</a:t>
            </a:r>
            <a:r>
              <a:rPr dirty="0" sz="2300" spc="-5">
                <a:latin typeface="Lucida Sans Unicode"/>
                <a:cs typeface="Lucida Sans Unicode"/>
              </a:rPr>
              <a:t>e</a:t>
            </a:r>
            <a:r>
              <a:rPr dirty="0" sz="2300">
                <a:latin typeface="Lucida Sans Unicode"/>
                <a:cs typeface="Lucida Sans Unicode"/>
              </a:rPr>
              <a:t>,</a:t>
            </a:r>
            <a:r>
              <a:rPr dirty="0" sz="2300" spc="-4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Planned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Develo</a:t>
            </a:r>
            <a:r>
              <a:rPr dirty="0" sz="2300" spc="5">
                <a:latin typeface="Lucida Sans Unicode"/>
                <a:cs typeface="Lucida Sans Unicode"/>
              </a:rPr>
              <a:t>p</a:t>
            </a:r>
            <a:r>
              <a:rPr dirty="0" sz="2300">
                <a:latin typeface="Lucida Sans Unicode"/>
                <a:cs typeface="Lucida Sans Unicode"/>
              </a:rPr>
              <a:t>ment,</a:t>
            </a:r>
            <a:r>
              <a:rPr dirty="0" sz="230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app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ove</a:t>
            </a:r>
            <a:r>
              <a:rPr dirty="0" sz="2300">
                <a:latin typeface="Lucida Sans Unicode"/>
                <a:cs typeface="Lucida Sans Unicode"/>
              </a:rPr>
              <a:t>d</a:t>
            </a:r>
            <a:r>
              <a:rPr dirty="0" sz="2300" spc="-3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b</a:t>
            </a:r>
            <a:r>
              <a:rPr dirty="0" sz="2300">
                <a:latin typeface="Lucida Sans Unicode"/>
                <a:cs typeface="Lucida Sans Unicode"/>
              </a:rPr>
              <a:t>y Coun</a:t>
            </a:r>
            <a:r>
              <a:rPr dirty="0" sz="2300" spc="-10">
                <a:latin typeface="Lucida Sans Unicode"/>
                <a:cs typeface="Lucida Sans Unicode"/>
              </a:rPr>
              <a:t>c</a:t>
            </a:r>
            <a:r>
              <a:rPr dirty="0" sz="2300" spc="-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l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 u="heavy">
                <a:latin typeface="Lucida Sans Unicode"/>
                <a:cs typeface="Lucida Sans Unicode"/>
              </a:rPr>
              <a:t>wit</a:t>
            </a:r>
            <a:r>
              <a:rPr dirty="0" sz="2300" u="heavy">
                <a:latin typeface="Lucida Sans Unicode"/>
                <a:cs typeface="Lucida Sans Unicode"/>
              </a:rPr>
              <a:t>hin</a:t>
            </a:r>
            <a:r>
              <a:rPr dirty="0" sz="2300" spc="-40" u="heavy">
                <a:latin typeface="Lucida Sans Unicode"/>
                <a:cs typeface="Lucida Sans Unicode"/>
              </a:rPr>
              <a:t> </a:t>
            </a:r>
            <a:r>
              <a:rPr dirty="0" sz="2300" u="heavy">
                <a:latin typeface="Lucida Sans Unicode"/>
                <a:cs typeface="Lucida Sans Unicode"/>
              </a:rPr>
              <a:t>nine</a:t>
            </a:r>
            <a:r>
              <a:rPr dirty="0" sz="2300" spc="-30" u="heavy">
                <a:latin typeface="Lucida Sans Unicode"/>
                <a:cs typeface="Lucida Sans Unicode"/>
              </a:rPr>
              <a:t> </a:t>
            </a:r>
            <a:r>
              <a:rPr dirty="0" sz="2300" u="heavy">
                <a:latin typeface="Lucida Sans Unicode"/>
                <a:cs typeface="Lucida Sans Unicode"/>
              </a:rPr>
              <a:t>months</a:t>
            </a:r>
            <a:r>
              <a:rPr dirty="0" sz="2300" spc="-25" u="heavy">
                <a:latin typeface="Lucida Sans Unicode"/>
                <a:cs typeface="Lucida Sans Unicode"/>
              </a:rPr>
              <a:t> </a:t>
            </a:r>
            <a:r>
              <a:rPr dirty="0" sz="2300" spc="-5" u="heavy">
                <a:latin typeface="Lucida Sans Unicode"/>
                <a:cs typeface="Lucida Sans Unicode"/>
              </a:rPr>
              <a:t>of</a:t>
            </a:r>
            <a:r>
              <a:rPr dirty="0" sz="2300" u="heavy">
                <a:latin typeface="Lucida Sans Unicode"/>
                <a:cs typeface="Lucida Sans Unicode"/>
              </a:rPr>
              <a:t> </a:t>
            </a:r>
            <a:r>
              <a:rPr dirty="0" sz="2300" spc="-5" u="heavy">
                <a:latin typeface="Lucida Sans Unicode"/>
                <a:cs typeface="Lucida Sans Unicode"/>
              </a:rPr>
              <a:t>eff</a:t>
            </a:r>
            <a:r>
              <a:rPr dirty="0" sz="2300" spc="5" u="heavy">
                <a:latin typeface="Lucida Sans Unicode"/>
                <a:cs typeface="Lucida Sans Unicode"/>
              </a:rPr>
              <a:t>e</a:t>
            </a:r>
            <a:r>
              <a:rPr dirty="0" sz="2300" spc="-5" u="heavy">
                <a:latin typeface="Lucida Sans Unicode"/>
                <a:cs typeface="Lucida Sans Unicode"/>
              </a:rPr>
              <a:t>ctive</a:t>
            </a:r>
            <a:r>
              <a:rPr dirty="0" sz="2300" spc="-5">
                <a:latin typeface="Lucida Sans Unicode"/>
                <a:cs typeface="Lucida Sans Unicode"/>
              </a:rPr>
              <a:t> </a:t>
            </a:r>
            <a:r>
              <a:rPr dirty="0" sz="2300" spc="-5" u="heavy">
                <a:latin typeface="Lucida Sans Unicode"/>
                <a:cs typeface="Lucida Sans Unicode"/>
              </a:rPr>
              <a:t>date</a:t>
            </a:r>
            <a:endParaRPr sz="2300">
              <a:latin typeface="Lucida Sans Unicode"/>
              <a:cs typeface="Lucida Sans Unicode"/>
            </a:endParaRPr>
          </a:p>
          <a:p>
            <a:pPr marL="268605" marR="613410" indent="-256540">
              <a:lnSpc>
                <a:spcPts val="2920"/>
              </a:lnSpc>
              <a:spcBef>
                <a:spcPts val="1955"/>
              </a:spcBef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Any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re</a:t>
            </a:r>
            <a:r>
              <a:rPr dirty="0" sz="2700" spc="-20">
                <a:latin typeface="Lucida Sans Unicode"/>
                <a:cs typeface="Lucida Sans Unicode"/>
              </a:rPr>
              <a:t>-zonin</a:t>
            </a:r>
            <a:r>
              <a:rPr dirty="0" sz="2700" spc="-20">
                <a:latin typeface="Lucida Sans Unicode"/>
                <a:cs typeface="Lucida Sans Unicode"/>
              </a:rPr>
              <a:t>g</a:t>
            </a:r>
            <a:r>
              <a:rPr dirty="0" sz="2700" spc="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ordinance</a:t>
            </a:r>
            <a:r>
              <a:rPr dirty="0" sz="2700">
                <a:latin typeface="Lucida Sans Unicode"/>
                <a:cs typeface="Lucida Sans Unicode"/>
              </a:rPr>
              <a:t>s filed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25" u="heavy">
                <a:latin typeface="Lucida Sans Unicode"/>
                <a:cs typeface="Lucida Sans Unicode"/>
              </a:rPr>
              <a:t>on</a:t>
            </a:r>
            <a:r>
              <a:rPr dirty="0" sz="2700" u="heavy">
                <a:latin typeface="Lucida Sans Unicode"/>
                <a:cs typeface="Lucida Sans Unicode"/>
              </a:rPr>
              <a:t> </a:t>
            </a:r>
            <a:r>
              <a:rPr dirty="0" sz="2700" spc="-5" u="heavy">
                <a:latin typeface="Lucida Sans Unicode"/>
                <a:cs typeface="Lucida Sans Unicode"/>
              </a:rPr>
              <a:t>or</a:t>
            </a:r>
            <a:r>
              <a:rPr dirty="0" sz="2700" u="heavy">
                <a:latin typeface="Lucida Sans Unicode"/>
                <a:cs typeface="Lucida Sans Unicode"/>
              </a:rPr>
              <a:t> </a:t>
            </a:r>
            <a:r>
              <a:rPr dirty="0" sz="2700" spc="-5" u="heavy">
                <a:latin typeface="Lucida Sans Unicode"/>
                <a:cs typeface="Lucida Sans Unicode"/>
              </a:rPr>
              <a:t>aft</a:t>
            </a:r>
            <a:r>
              <a:rPr dirty="0" sz="2700" spc="-10" u="heavy">
                <a:latin typeface="Lucida Sans Unicode"/>
                <a:cs typeface="Lucida Sans Unicode"/>
              </a:rPr>
              <a:t>e</a:t>
            </a:r>
            <a:r>
              <a:rPr dirty="0" sz="2700" u="heavy">
                <a:latin typeface="Lucida Sans Unicode"/>
                <a:cs typeface="Lucida Sans Unicode"/>
              </a:rPr>
              <a:t>r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effecti</a:t>
            </a:r>
            <a:r>
              <a:rPr dirty="0" sz="2700" spc="-25">
                <a:latin typeface="Lucida Sans Unicode"/>
                <a:cs typeface="Lucida Sans Unicode"/>
              </a:rPr>
              <a:t>v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date</a:t>
            </a:r>
            <a:r>
              <a:rPr dirty="0" sz="2700">
                <a:latin typeface="Lucida Sans Unicode"/>
                <a:cs typeface="Lucida Sans Unicode"/>
              </a:rPr>
              <a:t>,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su</a:t>
            </a:r>
            <a:r>
              <a:rPr dirty="0" sz="2700" spc="-15">
                <a:latin typeface="Lucida Sans Unicode"/>
                <a:cs typeface="Lucida Sans Unicode"/>
              </a:rPr>
              <a:t>b</a:t>
            </a:r>
            <a:r>
              <a:rPr dirty="0" sz="2700" spc="-5">
                <a:latin typeface="Lucida Sans Unicode"/>
                <a:cs typeface="Lucida Sans Unicode"/>
              </a:rPr>
              <a:t>j</a:t>
            </a:r>
            <a:r>
              <a:rPr dirty="0" sz="2700" spc="-10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c</a:t>
            </a:r>
            <a:r>
              <a:rPr dirty="0" sz="2700">
                <a:latin typeface="Lucida Sans Unicode"/>
                <a:cs typeface="Lucida Sans Unicode"/>
              </a:rPr>
              <a:t>t </a:t>
            </a:r>
            <a:r>
              <a:rPr dirty="0" sz="2700" spc="-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1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new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ordinance</a:t>
            </a:r>
            <a:endParaRPr sz="2700">
              <a:latin typeface="Lucida Sans Unicode"/>
              <a:cs typeface="Lucida Sans Unicode"/>
            </a:endParaRPr>
          </a:p>
          <a:p>
            <a:pPr marL="268605" marR="129539" indent="-256540">
              <a:lnSpc>
                <a:spcPts val="2920"/>
              </a:lnSpc>
              <a:spcBef>
                <a:spcPts val="1800"/>
              </a:spcBef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60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Any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proj</a:t>
            </a:r>
            <a:r>
              <a:rPr dirty="0" sz="2700" spc="-10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c</a:t>
            </a:r>
            <a:r>
              <a:rPr dirty="0" sz="2700">
                <a:latin typeface="Lucida Sans Unicode"/>
                <a:cs typeface="Lucida Sans Unicode"/>
              </a:rPr>
              <a:t>t</a:t>
            </a:r>
            <a:r>
              <a:rPr dirty="0" sz="2700" spc="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wh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r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zoning</a:t>
            </a:r>
            <a:r>
              <a:rPr dirty="0" sz="2700">
                <a:latin typeface="Lucida Sans Unicode"/>
                <a:cs typeface="Lucida Sans Unicode"/>
              </a:rPr>
              <a:t>,</a:t>
            </a:r>
            <a:r>
              <a:rPr dirty="0" sz="2700" spc="-5">
                <a:latin typeface="Lucida Sans Unicode"/>
                <a:cs typeface="Lucida Sans Unicode"/>
              </a:rPr>
              <a:t> o</a:t>
            </a:r>
            <a:r>
              <a:rPr dirty="0" sz="2700">
                <a:latin typeface="Lucida Sans Unicode"/>
                <a:cs typeface="Lucida Sans Unicode"/>
              </a:rPr>
              <a:t>r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PD,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i</a:t>
            </a:r>
            <a:r>
              <a:rPr dirty="0" sz="2700">
                <a:latin typeface="Lucida Sans Unicode"/>
                <a:cs typeface="Lucida Sans Unicode"/>
              </a:rPr>
              <a:t>s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approv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nine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months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25" u="heavy">
                <a:latin typeface="Lucida Sans Unicode"/>
                <a:cs typeface="Lucida Sans Unicode"/>
              </a:rPr>
              <a:t>on</a:t>
            </a:r>
            <a:r>
              <a:rPr dirty="0" sz="2700" spc="-10" u="heavy">
                <a:latin typeface="Lucida Sans Unicode"/>
                <a:cs typeface="Lucida Sans Unicode"/>
              </a:rPr>
              <a:t> </a:t>
            </a:r>
            <a:r>
              <a:rPr dirty="0" sz="2700" spc="-5" u="heavy">
                <a:latin typeface="Lucida Sans Unicode"/>
                <a:cs typeface="Lucida Sans Unicode"/>
              </a:rPr>
              <a:t>or</a:t>
            </a:r>
            <a:r>
              <a:rPr dirty="0" sz="2700" spc="5" u="heavy">
                <a:latin typeface="Lucida Sans Unicode"/>
                <a:cs typeface="Lucida Sans Unicode"/>
              </a:rPr>
              <a:t> </a:t>
            </a:r>
            <a:r>
              <a:rPr dirty="0" sz="2700" spc="-5" u="heavy">
                <a:latin typeface="Lucida Sans Unicode"/>
                <a:cs typeface="Lucida Sans Unicode"/>
              </a:rPr>
              <a:t>afte</a:t>
            </a:r>
            <a:r>
              <a:rPr dirty="0" sz="2700" u="heavy">
                <a:latin typeface="Lucida Sans Unicode"/>
                <a:cs typeface="Lucida Sans Unicode"/>
              </a:rPr>
              <a:t>r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effecti</a:t>
            </a:r>
            <a:r>
              <a:rPr dirty="0" sz="2700" spc="-25">
                <a:latin typeface="Lucida Sans Unicode"/>
                <a:cs typeface="Lucida Sans Unicode"/>
              </a:rPr>
              <a:t>v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date,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su</a:t>
            </a:r>
            <a:r>
              <a:rPr dirty="0" sz="2700" spc="-15">
                <a:latin typeface="Lucida Sans Unicode"/>
                <a:cs typeface="Lucida Sans Unicode"/>
              </a:rPr>
              <a:t>b</a:t>
            </a:r>
            <a:r>
              <a:rPr dirty="0" sz="2700" spc="-5">
                <a:latin typeface="Lucida Sans Unicode"/>
                <a:cs typeface="Lucida Sans Unicode"/>
              </a:rPr>
              <a:t>j</a:t>
            </a:r>
            <a:r>
              <a:rPr dirty="0" sz="2700" spc="-10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c</a:t>
            </a:r>
            <a:r>
              <a:rPr dirty="0" sz="2700">
                <a:latin typeface="Lucida Sans Unicode"/>
                <a:cs typeface="Lucida Sans Unicode"/>
              </a:rPr>
              <a:t>t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n</a:t>
            </a:r>
            <a:r>
              <a:rPr dirty="0" sz="2700" spc="-20">
                <a:latin typeface="Lucida Sans Unicode"/>
                <a:cs typeface="Lucida Sans Unicode"/>
              </a:rPr>
              <a:t>e</a:t>
            </a:r>
            <a:r>
              <a:rPr dirty="0" sz="2700" spc="-25">
                <a:latin typeface="Lucida Sans Unicode"/>
                <a:cs typeface="Lucida Sans Unicode"/>
              </a:rPr>
              <a:t>w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ordinance.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1168" y="361188"/>
            <a:ext cx="5266944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2026160"/>
            <a:ext cx="7052945" cy="21170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Rezoning/P</a:t>
            </a:r>
            <a:r>
              <a:rPr dirty="0" sz="2700" spc="-5">
                <a:latin typeface="Lucida Sans Unicode"/>
                <a:cs typeface="Lucida Sans Unicode"/>
              </a:rPr>
              <a:t>lanne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Dev</a:t>
            </a:r>
            <a:r>
              <a:rPr dirty="0" sz="2700" spc="-25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lopmen</a:t>
            </a:r>
            <a:r>
              <a:rPr dirty="0" sz="2700">
                <a:latin typeface="Lucida Sans Unicode"/>
                <a:cs typeface="Lucida Sans Unicode"/>
              </a:rPr>
              <a:t>t</a:t>
            </a:r>
            <a:r>
              <a:rPr dirty="0" sz="2700" spc="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–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10%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3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City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Lan</a:t>
            </a:r>
            <a:r>
              <a:rPr dirty="0" sz="2700">
                <a:latin typeface="Lucida Sans Unicode"/>
                <a:cs typeface="Lucida Sans Unicode"/>
              </a:rPr>
              <a:t>d </a:t>
            </a:r>
            <a:r>
              <a:rPr dirty="0" sz="2700" spc="-25">
                <a:latin typeface="Lucida Sans Unicode"/>
                <a:cs typeface="Lucida Sans Unicode"/>
              </a:rPr>
              <a:t>S</a:t>
            </a:r>
            <a:r>
              <a:rPr dirty="0" sz="2700" spc="-5">
                <a:latin typeface="Lucida Sans Unicode"/>
                <a:cs typeface="Lucida Sans Unicode"/>
              </a:rPr>
              <a:t>al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–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10%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3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City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Fina</a:t>
            </a:r>
            <a:r>
              <a:rPr dirty="0" sz="2700" spc="-15">
                <a:latin typeface="Lucida Sans Unicode"/>
                <a:cs typeface="Lucida Sans Unicode"/>
              </a:rPr>
              <a:t>n</a:t>
            </a:r>
            <a:r>
              <a:rPr dirty="0" sz="2700" spc="-5">
                <a:latin typeface="Lucida Sans Unicode"/>
                <a:cs typeface="Lucida Sans Unicode"/>
              </a:rPr>
              <a:t>cia</a:t>
            </a:r>
            <a:r>
              <a:rPr dirty="0" sz="2700">
                <a:latin typeface="Lucida Sans Unicode"/>
                <a:cs typeface="Lucida Sans Unicode"/>
              </a:rPr>
              <a:t>l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Assistance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(TIF</a:t>
            </a:r>
            <a:r>
              <a:rPr dirty="0" sz="2700">
                <a:latin typeface="Lucida Sans Unicode"/>
                <a:cs typeface="Lucida Sans Unicode"/>
              </a:rPr>
              <a:t>,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et</a:t>
            </a:r>
            <a:r>
              <a:rPr dirty="0" sz="2700" spc="-10">
                <a:latin typeface="Lucida Sans Unicode"/>
                <a:cs typeface="Lucida Sans Unicode"/>
              </a:rPr>
              <a:t>c</a:t>
            </a:r>
            <a:r>
              <a:rPr dirty="0" sz="2700" spc="-5">
                <a:latin typeface="Lucida Sans Unicode"/>
                <a:cs typeface="Lucida Sans Unicode"/>
              </a:rPr>
              <a:t>.</a:t>
            </a:r>
            <a:r>
              <a:rPr dirty="0" sz="2700">
                <a:latin typeface="Lucida Sans Unicode"/>
                <a:cs typeface="Lucida Sans Unicode"/>
              </a:rPr>
              <a:t>)</a:t>
            </a:r>
            <a:r>
              <a:rPr dirty="0" sz="2700" spc="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–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20%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01168" y="361188"/>
            <a:ext cx="6537959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201168" y="361188"/>
            <a:ext cx="3227832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535940" y="4649768"/>
            <a:ext cx="571246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-10">
                <a:latin typeface="Lucida Sans Unicode"/>
                <a:cs typeface="Lucida Sans Unicode"/>
              </a:rPr>
              <a:t>CPI-U</a:t>
            </a:r>
            <a:r>
              <a:rPr dirty="0" sz="1800" spc="-10">
                <a:latin typeface="Lucida Sans Unicode"/>
                <a:cs typeface="Lucida Sans Unicode"/>
              </a:rPr>
              <a:t> </a:t>
            </a:r>
            <a:r>
              <a:rPr dirty="0" sz="1800" spc="-10">
                <a:latin typeface="Lucida Sans Unicode"/>
                <a:cs typeface="Lucida Sans Unicode"/>
              </a:rPr>
              <a:t>i</a:t>
            </a:r>
            <a:r>
              <a:rPr dirty="0" sz="1800">
                <a:latin typeface="Lucida Sans Unicode"/>
                <a:cs typeface="Lucida Sans Unicode"/>
              </a:rPr>
              <a:t>ncreases</a:t>
            </a:r>
            <a:r>
              <a:rPr dirty="0" sz="1800" spc="-10">
                <a:latin typeface="Lucida Sans Unicode"/>
                <a:cs typeface="Lucida Sans Unicode"/>
              </a:rPr>
              <a:t> </a:t>
            </a:r>
            <a:r>
              <a:rPr dirty="0" sz="1800" spc="5">
                <a:latin typeface="Lucida Sans Unicode"/>
                <a:cs typeface="Lucida Sans Unicode"/>
              </a:rPr>
              <a:t>a</a:t>
            </a:r>
            <a:r>
              <a:rPr dirty="0" sz="1800" spc="-5">
                <a:latin typeface="Lucida Sans Unicode"/>
                <a:cs typeface="Lucida Sans Unicode"/>
              </a:rPr>
              <a:t>l</a:t>
            </a:r>
            <a:r>
              <a:rPr dirty="0" sz="1800" spc="-10">
                <a:latin typeface="Lucida Sans Unicode"/>
                <a:cs typeface="Lucida Sans Unicode"/>
              </a:rPr>
              <a:t>l</a:t>
            </a:r>
            <a:r>
              <a:rPr dirty="0" sz="1800" spc="-20">
                <a:latin typeface="Lucida Sans Unicode"/>
                <a:cs typeface="Lucida Sans Unicode"/>
              </a:rPr>
              <a:t>ow</a:t>
            </a:r>
            <a:r>
              <a:rPr dirty="0" sz="1800" spc="-5">
                <a:latin typeface="Lucida Sans Unicode"/>
                <a:cs typeface="Lucida Sans Unicode"/>
              </a:rPr>
              <a:t>e</a:t>
            </a:r>
            <a:r>
              <a:rPr dirty="0" sz="1800">
                <a:latin typeface="Lucida Sans Unicode"/>
                <a:cs typeface="Lucida Sans Unicode"/>
              </a:rPr>
              <a:t>d</a:t>
            </a:r>
            <a:r>
              <a:rPr dirty="0" sz="1800" spc="10">
                <a:latin typeface="Lucida Sans Unicode"/>
                <a:cs typeface="Lucida Sans Unicode"/>
              </a:rPr>
              <a:t> </a:t>
            </a:r>
            <a:r>
              <a:rPr dirty="0" sz="1800" spc="-5">
                <a:latin typeface="Lucida Sans Unicode"/>
                <a:cs typeface="Lucida Sans Unicode"/>
              </a:rPr>
              <a:t>be</a:t>
            </a:r>
            <a:r>
              <a:rPr dirty="0" sz="1800" spc="5">
                <a:latin typeface="Lucida Sans Unicode"/>
                <a:cs typeface="Lucida Sans Unicode"/>
              </a:rPr>
              <a:t>g</a:t>
            </a:r>
            <a:r>
              <a:rPr dirty="0" sz="1800" spc="-15">
                <a:latin typeface="Lucida Sans Unicode"/>
                <a:cs typeface="Lucida Sans Unicode"/>
              </a:rPr>
              <a:t>in</a:t>
            </a:r>
            <a:r>
              <a:rPr dirty="0" sz="1800" spc="-15">
                <a:latin typeface="Lucida Sans Unicode"/>
                <a:cs typeface="Lucida Sans Unicode"/>
              </a:rPr>
              <a:t>n</a:t>
            </a:r>
            <a:r>
              <a:rPr dirty="0" sz="1800" spc="-20">
                <a:latin typeface="Lucida Sans Unicode"/>
                <a:cs typeface="Lucida Sans Unicode"/>
              </a:rPr>
              <a:t>i</a:t>
            </a:r>
            <a:r>
              <a:rPr dirty="0" sz="1800" spc="-15">
                <a:latin typeface="Lucida Sans Unicode"/>
                <a:cs typeface="Lucida Sans Unicode"/>
              </a:rPr>
              <a:t>ng</a:t>
            </a:r>
            <a:r>
              <a:rPr dirty="0" sz="1800" spc="5">
                <a:latin typeface="Lucida Sans Unicode"/>
                <a:cs typeface="Lucida Sans Unicode"/>
              </a:rPr>
              <a:t> </a:t>
            </a:r>
            <a:r>
              <a:rPr dirty="0" sz="1800">
                <a:latin typeface="Lucida Sans Unicode"/>
                <a:cs typeface="Lucida Sans Unicode"/>
              </a:rPr>
              <a:t>J</a:t>
            </a:r>
            <a:r>
              <a:rPr dirty="0" sz="1800" spc="5">
                <a:latin typeface="Lucida Sans Unicode"/>
                <a:cs typeface="Lucida Sans Unicode"/>
              </a:rPr>
              <a:t>a</a:t>
            </a:r>
            <a:r>
              <a:rPr dirty="0" sz="1800">
                <a:latin typeface="Lucida Sans Unicode"/>
                <a:cs typeface="Lucida Sans Unicode"/>
              </a:rPr>
              <a:t>nuary</a:t>
            </a:r>
            <a:r>
              <a:rPr dirty="0" sz="1800" spc="5">
                <a:latin typeface="Lucida Sans Unicode"/>
                <a:cs typeface="Lucida Sans Unicode"/>
              </a:rPr>
              <a:t> </a:t>
            </a:r>
            <a:r>
              <a:rPr dirty="0" sz="1800" spc="-5">
                <a:latin typeface="Lucida Sans Unicode"/>
                <a:cs typeface="Lucida Sans Unicode"/>
              </a:rPr>
              <a:t>1</a:t>
            </a:r>
            <a:r>
              <a:rPr dirty="0" sz="1800">
                <a:latin typeface="Lucida Sans Unicode"/>
                <a:cs typeface="Lucida Sans Unicode"/>
              </a:rPr>
              <a:t>,</a:t>
            </a:r>
            <a:r>
              <a:rPr dirty="0" sz="1800" spc="-5">
                <a:latin typeface="Lucida Sans Unicode"/>
                <a:cs typeface="Lucida Sans Unicode"/>
              </a:rPr>
              <a:t> </a:t>
            </a:r>
            <a:r>
              <a:rPr dirty="0" sz="1800">
                <a:latin typeface="Lucida Sans Unicode"/>
                <a:cs typeface="Lucida Sans Unicode"/>
              </a:rPr>
              <a:t>2</a:t>
            </a:r>
            <a:r>
              <a:rPr dirty="0" sz="1800" spc="-5">
                <a:latin typeface="Lucida Sans Unicode"/>
                <a:cs typeface="Lucida Sans Unicode"/>
              </a:rPr>
              <a:t>017</a:t>
            </a:r>
            <a:endParaRPr sz="1800">
              <a:latin typeface="Lucida Sans Unicode"/>
              <a:cs typeface="Lucida Sans Unicode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450850" y="1523238"/>
          <a:ext cx="8248650" cy="28174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33600"/>
                <a:gridCol w="3124200"/>
                <a:gridCol w="2971800"/>
              </a:tblGrid>
              <a:tr h="65277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800" spc="1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Z</a:t>
                      </a:r>
                      <a:r>
                        <a:rPr dirty="0" sz="1800" spc="5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o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ne</a:t>
                      </a:r>
                      <a:endParaRPr sz="1800">
                        <a:latin typeface="Lucida Bright"/>
                        <a:cs typeface="Lucida Brigh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2CA1BE"/>
                    </a:solidFill>
                  </a:tcPr>
                </a:tc>
                <a:tc>
                  <a:txBody>
                    <a:bodyPr/>
                    <a:lstStyle/>
                    <a:p>
                      <a:pPr marL="565785" marR="561340" indent="228600">
                        <a:lnSpc>
                          <a:spcPct val="100000"/>
                        </a:lnSpc>
                      </a:pPr>
                      <a:r>
                        <a:rPr dirty="0" sz="1800" spc="5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E</a:t>
                      </a:r>
                      <a:r>
                        <a:rPr dirty="0" sz="1800" spc="5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ff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e</a:t>
                      </a:r>
                      <a:r>
                        <a:rPr dirty="0" sz="1800" spc="-5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ct</a:t>
                      </a:r>
                      <a:r>
                        <a:rPr dirty="0" sz="1800" spc="5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i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ve</a:t>
                      </a:r>
                      <a:r>
                        <a:rPr dirty="0" sz="1800" spc="-4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 </a:t>
                      </a:r>
                      <a:r>
                        <a:rPr dirty="0" sz="1800" spc="5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D</a:t>
                      </a:r>
                      <a:r>
                        <a:rPr dirty="0" sz="1800" spc="1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a</a:t>
                      </a:r>
                      <a:r>
                        <a:rPr dirty="0" sz="1800" spc="5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t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e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 </a:t>
                      </a:r>
                      <a:r>
                        <a:rPr dirty="0" sz="1800" spc="15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O</a:t>
                      </a:r>
                      <a:r>
                        <a:rPr dirty="0" sz="1800" spc="1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c</a:t>
                      </a:r>
                      <a:r>
                        <a:rPr dirty="0" sz="1800" spc="5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t</a:t>
                      </a:r>
                      <a:r>
                        <a:rPr dirty="0" sz="1800" spc="5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o</a:t>
                      </a:r>
                      <a:r>
                        <a:rPr dirty="0" sz="1800" spc="-5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be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r</a:t>
                      </a:r>
                      <a:r>
                        <a:rPr dirty="0" sz="1800" spc="-35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 </a:t>
                      </a:r>
                      <a:r>
                        <a:rPr dirty="0" sz="1800" spc="1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12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,</a:t>
                      </a:r>
                      <a:r>
                        <a:rPr dirty="0" sz="1800" spc="-5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 </a:t>
                      </a:r>
                      <a:r>
                        <a:rPr dirty="0" sz="1800" spc="1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201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5</a:t>
                      </a:r>
                      <a:endParaRPr sz="1800">
                        <a:latin typeface="Lucida Bright"/>
                        <a:cs typeface="Lucida Brigh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2CA1BE"/>
                    </a:solidFill>
                  </a:tcPr>
                </a:tc>
                <a:tc>
                  <a:txBody>
                    <a:bodyPr/>
                    <a:lstStyle/>
                    <a:p>
                      <a:pPr marL="670560">
                        <a:lnSpc>
                          <a:spcPct val="100000"/>
                        </a:lnSpc>
                      </a:pPr>
                      <a:r>
                        <a:rPr dirty="0" sz="180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A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p</a:t>
                      </a:r>
                      <a:r>
                        <a:rPr dirty="0" sz="1800" spc="5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ri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l</a:t>
                      </a:r>
                      <a:r>
                        <a:rPr dirty="0" sz="1800" spc="-5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 </a:t>
                      </a:r>
                      <a:r>
                        <a:rPr dirty="0" sz="1800" spc="1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15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,</a:t>
                      </a:r>
                      <a:r>
                        <a:rPr dirty="0" sz="1800" spc="-2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 </a:t>
                      </a:r>
                      <a:r>
                        <a:rPr dirty="0" sz="1800" spc="1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201</a:t>
                      </a:r>
                      <a:r>
                        <a:rPr dirty="0" sz="1800" b="1">
                          <a:solidFill>
                            <a:srgbClr val="FFFFFF"/>
                          </a:solidFill>
                          <a:latin typeface="Lucida Bright"/>
                          <a:cs typeface="Lucida Bright"/>
                        </a:rPr>
                        <a:t>6</a:t>
                      </a:r>
                      <a:endParaRPr sz="1800">
                        <a:latin typeface="Lucida Bright"/>
                        <a:cs typeface="Lucida Brigh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2CA1BE"/>
                    </a:solidFill>
                  </a:tcPr>
                </a:tc>
              </a:tr>
              <a:tr h="539369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Lo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w</a:t>
                      </a:r>
                      <a:r>
                        <a:rPr dirty="0" sz="1800" spc="-15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to</a:t>
                      </a: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 Moderate</a:t>
                      </a:r>
                      <a:endParaRPr sz="18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DF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$5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0</a:t>
                      </a: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,000</a:t>
                      </a:r>
                      <a:endParaRPr sz="18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DF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800">
                          <a:latin typeface="Lucida Sans Unicode"/>
                          <a:cs typeface="Lucida Sans Unicode"/>
                        </a:rPr>
                        <a:t>Same</a:t>
                      </a:r>
                      <a:endParaRPr sz="18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DFE8"/>
                    </a:solidFill>
                  </a:tcPr>
                </a:tc>
              </a:tr>
              <a:tr h="514858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dirty="0" sz="1800">
                          <a:latin typeface="Lucida Sans Unicode"/>
                          <a:cs typeface="Lucida Sans Unicode"/>
                        </a:rPr>
                        <a:t>H</a:t>
                      </a:r>
                      <a:r>
                        <a:rPr dirty="0" sz="1800" spc="-10"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gh</a:t>
                      </a:r>
                      <a:r>
                        <a:rPr dirty="0" sz="1800" spc="5">
                          <a:latin typeface="Lucida Sans Unicode"/>
                          <a:cs typeface="Lucida Sans Unicode"/>
                        </a:rPr>
                        <a:t>e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r</a:t>
                      </a:r>
                      <a:r>
                        <a:rPr dirty="0" sz="1800" spc="-1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Income</a:t>
                      </a:r>
                      <a:endParaRPr sz="18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012825">
                        <a:lnSpc>
                          <a:spcPct val="100000"/>
                        </a:lnSpc>
                      </a:pP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$1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2</a:t>
                      </a: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5,000</a:t>
                      </a:r>
                      <a:endParaRPr sz="18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800">
                          <a:latin typeface="Lucida Sans Unicode"/>
                          <a:cs typeface="Lucida Sans Unicode"/>
                        </a:rPr>
                        <a:t>Same</a:t>
                      </a:r>
                      <a:endParaRPr sz="18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</a:tr>
              <a:tr h="1097660"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</a:pPr>
                      <a:r>
                        <a:rPr dirty="0" sz="1800">
                          <a:latin typeface="Lucida Sans Unicode"/>
                          <a:cs typeface="Lucida Sans Unicode"/>
                        </a:rPr>
                        <a:t>“</a:t>
                      </a:r>
                      <a:r>
                        <a:rPr dirty="0" sz="1800" spc="-10">
                          <a:latin typeface="Lucida Sans Unicode"/>
                          <a:cs typeface="Lucida Sans Unicode"/>
                        </a:rPr>
                        <a:t>D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” D</a:t>
                      </a:r>
                      <a:r>
                        <a:rPr dirty="0" sz="1800" spc="-10">
                          <a:latin typeface="Lucida Sans Unicode"/>
                          <a:cs typeface="Lucida Sans Unicode"/>
                        </a:rPr>
                        <a:t>is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t</a:t>
                      </a:r>
                      <a:r>
                        <a:rPr dirty="0" sz="1800" spc="-10">
                          <a:latin typeface="Lucida Sans Unicode"/>
                          <a:cs typeface="Lucida Sans Unicode"/>
                        </a:rPr>
                        <a:t>r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ic</a:t>
                      </a:r>
                      <a:r>
                        <a:rPr dirty="0" sz="1800" spc="-10">
                          <a:latin typeface="Lucida Sans Unicode"/>
                          <a:cs typeface="Lucida Sans Unicode"/>
                        </a:rPr>
                        <a:t>t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s</a:t>
                      </a:r>
                      <a:endParaRPr sz="18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DF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R</a:t>
                      </a:r>
                      <a:r>
                        <a:rPr dirty="0" sz="1800" spc="5">
                          <a:latin typeface="Lucida Sans Unicode"/>
                          <a:cs typeface="Lucida Sans Unicode"/>
                        </a:rPr>
                        <a:t>e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ntal:</a:t>
                      </a:r>
                      <a:r>
                        <a:rPr dirty="0" sz="1800" spc="-1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$1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4</a:t>
                      </a: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0,000</a:t>
                      </a:r>
                      <a:endParaRPr sz="1800">
                        <a:latin typeface="Lucida Sans Unicode"/>
                        <a:cs typeface="Lucida Sans Unicode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080"/>
                        </a:spcBef>
                        <a:tabLst>
                          <a:tab pos="1786255" algn="l"/>
                        </a:tabLst>
                      </a:pPr>
                      <a:r>
                        <a:rPr dirty="0" sz="1800">
                          <a:latin typeface="Lucida Sans Unicode"/>
                          <a:cs typeface="Lucida Sans Unicode"/>
                        </a:rPr>
                        <a:t>Con</a:t>
                      </a:r>
                      <a:r>
                        <a:rPr dirty="0" sz="1800" spc="-15">
                          <a:latin typeface="Lucida Sans Unicode"/>
                          <a:cs typeface="Lucida Sans Unicode"/>
                        </a:rPr>
                        <a:t>d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o</a:t>
                      </a:r>
                      <a:r>
                        <a:rPr dirty="0" sz="1800" spc="-10">
                          <a:latin typeface="Lucida Sans Unicode"/>
                          <a:cs typeface="Lucida Sans Unicode"/>
                        </a:rPr>
                        <a:t> b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u</a:t>
                      </a:r>
                      <a:r>
                        <a:rPr dirty="0" sz="1800" spc="-10">
                          <a:latin typeface="Lucida Sans Unicode"/>
                          <a:cs typeface="Lucida Sans Unicode"/>
                        </a:rPr>
                        <a:t>y</a:t>
                      </a: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ou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t:	</a:t>
                      </a: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$160,000</a:t>
                      </a:r>
                      <a:endParaRPr sz="18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DFE8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R</a:t>
                      </a:r>
                      <a:r>
                        <a:rPr dirty="0" sz="1800" spc="5">
                          <a:latin typeface="Lucida Sans Unicode"/>
                          <a:cs typeface="Lucida Sans Unicode"/>
                        </a:rPr>
                        <a:t>e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ntal:</a:t>
                      </a:r>
                      <a:r>
                        <a:rPr dirty="0" sz="1800" spc="-1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$1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7</a:t>
                      </a: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5,000</a:t>
                      </a:r>
                      <a:endParaRPr sz="1800">
                        <a:latin typeface="Lucida Sans Unicode"/>
                        <a:cs typeface="Lucida Sans Unicode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080"/>
                        </a:spcBef>
                      </a:pPr>
                      <a:r>
                        <a:rPr dirty="0" sz="1800">
                          <a:latin typeface="Lucida Sans Unicode"/>
                          <a:cs typeface="Lucida Sans Unicode"/>
                        </a:rPr>
                        <a:t>Con</a:t>
                      </a:r>
                      <a:r>
                        <a:rPr dirty="0" sz="1800" spc="-15">
                          <a:latin typeface="Lucida Sans Unicode"/>
                          <a:cs typeface="Lucida Sans Unicode"/>
                        </a:rPr>
                        <a:t>d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o</a:t>
                      </a:r>
                      <a:r>
                        <a:rPr dirty="0" sz="1800" spc="-1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B</a:t>
                      </a:r>
                      <a:r>
                        <a:rPr dirty="0" sz="1800" spc="-10">
                          <a:latin typeface="Lucida Sans Unicode"/>
                          <a:cs typeface="Lucida Sans Unicode"/>
                        </a:rPr>
                        <a:t>u</a:t>
                      </a: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y</a:t>
                      </a:r>
                      <a:r>
                        <a:rPr dirty="0" sz="1800" spc="-10">
                          <a:latin typeface="Lucida Sans Unicode"/>
                          <a:cs typeface="Lucida Sans Unicode"/>
                        </a:rPr>
                        <a:t>o</a:t>
                      </a:r>
                      <a:r>
                        <a:rPr dirty="0" sz="1800">
                          <a:latin typeface="Lucida Sans Unicode"/>
                          <a:cs typeface="Lucida Sans Unicode"/>
                        </a:rPr>
                        <a:t>ut: </a:t>
                      </a:r>
                      <a:r>
                        <a:rPr dirty="0" sz="1800" spc="-5">
                          <a:latin typeface="Lucida Sans Unicode"/>
                          <a:cs typeface="Lucida Sans Unicode"/>
                        </a:rPr>
                        <a:t>$225,000</a:t>
                      </a:r>
                      <a:endParaRPr sz="18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DDF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1564007"/>
            <a:ext cx="7705090" cy="33000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68605" marR="5080" indent="-25654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I</a:t>
            </a:r>
            <a:r>
              <a:rPr dirty="0" sz="2700" spc="-10">
                <a:latin typeface="Lucida Sans Unicode"/>
                <a:cs typeface="Lucida Sans Unicode"/>
              </a:rPr>
              <a:t>f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units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ar</a:t>
            </a:r>
            <a:r>
              <a:rPr dirty="0" sz="2700">
                <a:latin typeface="Lucida Sans Unicode"/>
                <a:cs typeface="Lucida Sans Unicode"/>
              </a:rPr>
              <a:t>e sold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o</a:t>
            </a:r>
            <a:r>
              <a:rPr dirty="0" sz="2700">
                <a:latin typeface="Lucida Sans Unicode"/>
                <a:cs typeface="Lucida Sans Unicode"/>
              </a:rPr>
              <a:t>r </a:t>
            </a:r>
            <a:r>
              <a:rPr dirty="0" sz="2700" spc="-5">
                <a:latin typeface="Lucida Sans Unicode"/>
                <a:cs typeface="Lucida Sans Unicode"/>
              </a:rPr>
              <a:t>le</a:t>
            </a:r>
            <a:r>
              <a:rPr dirty="0" sz="2700" spc="-15">
                <a:latin typeface="Lucida Sans Unicode"/>
                <a:cs typeface="Lucida Sans Unicode"/>
              </a:rPr>
              <a:t>a</a:t>
            </a:r>
            <a:r>
              <a:rPr dirty="0" sz="2700">
                <a:latin typeface="Lucida Sans Unicode"/>
                <a:cs typeface="Lucida Sans Unicode"/>
              </a:rPr>
              <a:t>sed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(3</a:t>
            </a:r>
            <a:r>
              <a:rPr dirty="0" sz="2700">
                <a:latin typeface="Lucida Sans Unicode"/>
                <a:cs typeface="Lucida Sans Unicode"/>
              </a:rPr>
              <a:t>0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5">
                <a:latin typeface="Lucida Sans Unicode"/>
                <a:cs typeface="Lucida Sans Unicode"/>
              </a:rPr>
              <a:t>y</a:t>
            </a:r>
            <a:r>
              <a:rPr dirty="0" sz="2700" spc="-5">
                <a:latin typeface="Lucida Sans Unicode"/>
                <a:cs typeface="Lucida Sans Unicode"/>
              </a:rPr>
              <a:t>ears</a:t>
            </a:r>
            <a:r>
              <a:rPr dirty="0" sz="2700">
                <a:latin typeface="Lucida Sans Unicode"/>
                <a:cs typeface="Lucida Sans Unicode"/>
              </a:rPr>
              <a:t>)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to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Chicago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Housing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Authority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(CHA)</a:t>
            </a:r>
            <a:r>
              <a:rPr dirty="0" sz="2700">
                <a:latin typeface="Lucida Sans Unicode"/>
                <a:cs typeface="Lucida Sans Unicode"/>
              </a:rPr>
              <a:t>,</a:t>
            </a:r>
            <a:r>
              <a:rPr dirty="0" sz="2700" spc="-5">
                <a:latin typeface="Lucida Sans Unicode"/>
                <a:cs typeface="Lucida Sans Unicode"/>
              </a:rPr>
              <a:t> or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authorized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ag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ncy, “in lieu”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fees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are r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5">
                <a:latin typeface="Lucida Sans Unicode"/>
                <a:cs typeface="Lucida Sans Unicode"/>
              </a:rPr>
              <a:t>u</a:t>
            </a:r>
            <a:r>
              <a:rPr dirty="0" sz="2700">
                <a:latin typeface="Lucida Sans Unicode"/>
                <a:cs typeface="Lucida Sans Unicode"/>
              </a:rPr>
              <a:t>ced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b</a:t>
            </a:r>
            <a:r>
              <a:rPr dirty="0" sz="2700">
                <a:latin typeface="Lucida Sans Unicode"/>
                <a:cs typeface="Lucida Sans Unicode"/>
              </a:rPr>
              <a:t>y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$25</a:t>
            </a:r>
            <a:r>
              <a:rPr dirty="0" sz="2700" spc="-10">
                <a:latin typeface="Lucida Sans Unicode"/>
                <a:cs typeface="Lucida Sans Unicode"/>
              </a:rPr>
              <a:t>,</a:t>
            </a:r>
            <a:r>
              <a:rPr dirty="0" sz="2700" spc="-5">
                <a:latin typeface="Lucida Sans Unicode"/>
                <a:cs typeface="Lucida Sans Unicode"/>
              </a:rPr>
              <a:t>00</a:t>
            </a:r>
            <a:r>
              <a:rPr dirty="0" sz="2700">
                <a:latin typeface="Lucida Sans Unicode"/>
                <a:cs typeface="Lucida Sans Unicode"/>
              </a:rPr>
              <a:t>0</a:t>
            </a:r>
            <a:r>
              <a:rPr dirty="0" sz="2700" spc="3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pe</a:t>
            </a:r>
            <a:r>
              <a:rPr dirty="0" sz="2700">
                <a:latin typeface="Lucida Sans Unicode"/>
                <a:cs typeface="Lucida Sans Unicode"/>
              </a:rPr>
              <a:t>r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unit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for</a:t>
            </a:r>
            <a:r>
              <a:rPr dirty="0" sz="2700" spc="-5">
                <a:latin typeface="Lucida Sans Unicode"/>
                <a:cs typeface="Lucida Sans Unicode"/>
              </a:rPr>
              <a:t> rem</a:t>
            </a:r>
            <a:r>
              <a:rPr dirty="0" sz="2700" spc="-10">
                <a:latin typeface="Lucida Sans Unicode"/>
                <a:cs typeface="Lucida Sans Unicode"/>
              </a:rPr>
              <a:t>a</a:t>
            </a:r>
            <a:r>
              <a:rPr dirty="0" sz="2700" spc="-20">
                <a:latin typeface="Lucida Sans Unicode"/>
                <a:cs typeface="Lucida Sans Unicode"/>
              </a:rPr>
              <a:t>inin</a:t>
            </a:r>
            <a:r>
              <a:rPr dirty="0" sz="2700" spc="-20">
                <a:latin typeface="Lucida Sans Unicode"/>
                <a:cs typeface="Lucida Sans Unicode"/>
              </a:rPr>
              <a:t>g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required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units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in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Hi</a:t>
            </a:r>
            <a:r>
              <a:rPr dirty="0" sz="2700" spc="-15">
                <a:latin typeface="Lucida Sans Unicode"/>
                <a:cs typeface="Lucida Sans Unicode"/>
              </a:rPr>
              <a:t>g</a:t>
            </a:r>
            <a:r>
              <a:rPr dirty="0" sz="2700">
                <a:latin typeface="Lucida Sans Unicode"/>
                <a:cs typeface="Lucida Sans Unicode"/>
              </a:rPr>
              <a:t>her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Income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and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“D” Zon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s.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3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CHA,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o</a:t>
            </a:r>
            <a:r>
              <a:rPr dirty="0" sz="2700">
                <a:latin typeface="Lucida Sans Unicode"/>
                <a:cs typeface="Lucida Sans Unicode"/>
              </a:rPr>
              <a:t>r </a:t>
            </a:r>
            <a:r>
              <a:rPr dirty="0" sz="2700" spc="-5">
                <a:latin typeface="Lucida Sans Unicode"/>
                <a:cs typeface="Lucida Sans Unicode"/>
              </a:rPr>
              <a:t>authorize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ag</a:t>
            </a:r>
            <a:r>
              <a:rPr dirty="0" sz="2700" spc="-2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ncy,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ca</a:t>
            </a:r>
            <a:r>
              <a:rPr dirty="0" sz="2700">
                <a:latin typeface="Lucida Sans Unicode"/>
                <a:cs typeface="Lucida Sans Unicode"/>
              </a:rPr>
              <a:t>n </a:t>
            </a:r>
            <a:r>
              <a:rPr dirty="0" sz="2700" spc="-5">
                <a:latin typeface="Lucida Sans Unicode"/>
                <a:cs typeface="Lucida Sans Unicode"/>
              </a:rPr>
              <a:t>pa</a:t>
            </a:r>
            <a:r>
              <a:rPr dirty="0" sz="2700">
                <a:latin typeface="Lucida Sans Unicode"/>
                <a:cs typeface="Lucida Sans Unicode"/>
              </a:rPr>
              <a:t>y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up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to</a:t>
            </a:r>
            <a:endParaRPr sz="2700">
              <a:latin typeface="Lucida Sans Unicode"/>
              <a:cs typeface="Lucida Sans Unicode"/>
            </a:endParaRPr>
          </a:p>
          <a:p>
            <a:pPr marL="268605">
              <a:lnSpc>
                <a:spcPct val="100000"/>
              </a:lnSpc>
            </a:pPr>
            <a:r>
              <a:rPr dirty="0" sz="2700">
                <a:latin typeface="Lucida Sans Unicode"/>
                <a:cs typeface="Lucida Sans Unicode"/>
              </a:rPr>
              <a:t>ma</a:t>
            </a:r>
            <a:r>
              <a:rPr dirty="0" sz="2700" spc="-15">
                <a:latin typeface="Lucida Sans Unicode"/>
                <a:cs typeface="Lucida Sans Unicode"/>
              </a:rPr>
              <a:t>r</a:t>
            </a:r>
            <a:r>
              <a:rPr dirty="0" sz="2700" spc="-5">
                <a:latin typeface="Lucida Sans Unicode"/>
                <a:cs typeface="Lucida Sans Unicode"/>
              </a:rPr>
              <a:t>ke</a:t>
            </a:r>
            <a:r>
              <a:rPr dirty="0" sz="2700">
                <a:latin typeface="Lucida Sans Unicode"/>
                <a:cs typeface="Lucida Sans Unicode"/>
              </a:rPr>
              <a:t>t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pric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 o</a:t>
            </a:r>
            <a:r>
              <a:rPr dirty="0" sz="2700">
                <a:latin typeface="Lucida Sans Unicode"/>
                <a:cs typeface="Lucida Sans Unicode"/>
              </a:rPr>
              <a:t>r </a:t>
            </a:r>
            <a:r>
              <a:rPr dirty="0" sz="2700" spc="-5">
                <a:latin typeface="Lucida Sans Unicode"/>
                <a:cs typeface="Lucida Sans Unicode"/>
              </a:rPr>
              <a:t>r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nts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for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units.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01168" y="361188"/>
            <a:ext cx="5285232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2026160"/>
            <a:ext cx="7125334" cy="216725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2700" spc="-5">
                <a:latin typeface="Lucida Sans Unicode"/>
                <a:cs typeface="Lucida Sans Unicode"/>
              </a:rPr>
              <a:t>Fo</a:t>
            </a:r>
            <a:r>
              <a:rPr dirty="0" sz="2700">
                <a:latin typeface="Lucida Sans Unicode"/>
                <a:cs typeface="Lucida Sans Unicode"/>
              </a:rPr>
              <a:t>r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bot</a:t>
            </a:r>
            <a:r>
              <a:rPr dirty="0" sz="2700">
                <a:latin typeface="Lucida Sans Unicode"/>
                <a:cs typeface="Lucida Sans Unicode"/>
              </a:rPr>
              <a:t>h</a:t>
            </a:r>
            <a:r>
              <a:rPr dirty="0" sz="2700" spc="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i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li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 spc="-20">
                <a:latin typeface="Lucida Sans Unicode"/>
                <a:cs typeface="Lucida Sans Unicode"/>
              </a:rPr>
              <a:t>u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fees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an</a:t>
            </a:r>
            <a:r>
              <a:rPr dirty="0" sz="2700">
                <a:latin typeface="Lucida Sans Unicode"/>
                <a:cs typeface="Lucida Sans Unicode"/>
              </a:rPr>
              <a:t>d </a:t>
            </a:r>
            <a:r>
              <a:rPr dirty="0" sz="2700" spc="-5">
                <a:latin typeface="Lucida Sans Unicode"/>
                <a:cs typeface="Lucida Sans Unicode"/>
              </a:rPr>
              <a:t>inclusionar</a:t>
            </a:r>
            <a:r>
              <a:rPr dirty="0" sz="2700">
                <a:latin typeface="Lucida Sans Unicode"/>
                <a:cs typeface="Lucida Sans Unicode"/>
              </a:rPr>
              <a:t>y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units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3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Roun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up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from</a:t>
            </a:r>
            <a:r>
              <a:rPr dirty="0" sz="2700" spc="-5">
                <a:latin typeface="Lucida Sans Unicode"/>
                <a:cs typeface="Lucida Sans Unicode"/>
              </a:rPr>
              <a:t> .</a:t>
            </a:r>
            <a:r>
              <a:rPr dirty="0" sz="2700">
                <a:latin typeface="Lucida Sans Unicode"/>
                <a:cs typeface="Lucida Sans Unicode"/>
              </a:rPr>
              <a:t>5 </a:t>
            </a:r>
            <a:r>
              <a:rPr dirty="0" sz="2700" spc="-15">
                <a:latin typeface="Lucida Sans Unicode"/>
                <a:cs typeface="Lucida Sans Unicode"/>
              </a:rPr>
              <a:t>units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o</a:t>
            </a:r>
            <a:r>
              <a:rPr dirty="0" sz="2700">
                <a:latin typeface="Lucida Sans Unicode"/>
                <a:cs typeface="Lucida Sans Unicode"/>
              </a:rPr>
              <a:t>r </a:t>
            </a:r>
            <a:r>
              <a:rPr dirty="0" sz="2700" spc="-15">
                <a:latin typeface="Lucida Sans Unicode"/>
                <a:cs typeface="Lucida Sans Unicode"/>
              </a:rPr>
              <a:t>higher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35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Roun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dow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 spc="-5">
                <a:latin typeface="Lucida Sans Unicode"/>
                <a:cs typeface="Lucida Sans Unicode"/>
              </a:rPr>
              <a:t> belo</a:t>
            </a:r>
            <a:r>
              <a:rPr dirty="0" sz="2700">
                <a:latin typeface="Lucida Sans Unicode"/>
                <a:cs typeface="Lucida Sans Unicode"/>
              </a:rPr>
              <a:t>w</a:t>
            </a:r>
            <a:r>
              <a:rPr dirty="0" sz="2700" spc="5">
                <a:latin typeface="Lucida Sans Unicode"/>
                <a:cs typeface="Lucida Sans Unicode"/>
              </a:rPr>
              <a:t> </a:t>
            </a:r>
            <a:r>
              <a:rPr dirty="0" sz="2700" spc="-10">
                <a:latin typeface="Lucida Sans Unicode"/>
                <a:cs typeface="Lucida Sans Unicode"/>
              </a:rPr>
              <a:t>.</a:t>
            </a:r>
            <a:r>
              <a:rPr dirty="0" sz="2700">
                <a:latin typeface="Lucida Sans Unicode"/>
                <a:cs typeface="Lucida Sans Unicode"/>
              </a:rPr>
              <a:t>5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units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01168" y="361188"/>
            <a:ext cx="4796028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14960" marR="5080" indent="-256540">
              <a:lnSpc>
                <a:spcPts val="292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15"/>
              <a:t>I</a:t>
            </a:r>
            <a:r>
              <a:rPr dirty="0" sz="2700" spc="-10"/>
              <a:t>f</a:t>
            </a:r>
            <a:r>
              <a:rPr dirty="0" sz="2700" spc="-25"/>
              <a:t> </a:t>
            </a:r>
            <a:r>
              <a:rPr dirty="0" sz="2700" spc="-5"/>
              <a:t>10</a:t>
            </a:r>
            <a:r>
              <a:rPr dirty="0" sz="2700"/>
              <a:t>%</a:t>
            </a:r>
            <a:r>
              <a:rPr dirty="0" sz="2700" spc="-5"/>
              <a:t> required</a:t>
            </a:r>
            <a:r>
              <a:rPr dirty="0" sz="2700"/>
              <a:t>,</a:t>
            </a:r>
            <a:r>
              <a:rPr dirty="0" sz="2700" spc="-30"/>
              <a:t> </a:t>
            </a:r>
            <a:r>
              <a:rPr dirty="0" sz="2700" spc="-5"/>
              <a:t>25</a:t>
            </a:r>
            <a:r>
              <a:rPr dirty="0" sz="2700"/>
              <a:t>%</a:t>
            </a:r>
            <a:r>
              <a:rPr dirty="0" sz="2700" spc="5"/>
              <a:t> </a:t>
            </a:r>
            <a:r>
              <a:rPr dirty="0" sz="2700" spc="-25"/>
              <a:t>o</a:t>
            </a:r>
            <a:r>
              <a:rPr dirty="0" sz="2700" spc="-10"/>
              <a:t>f</a:t>
            </a:r>
            <a:r>
              <a:rPr dirty="0" sz="2700" spc="-15"/>
              <a:t> </a:t>
            </a:r>
            <a:r>
              <a:rPr dirty="0" sz="2700" spc="-5"/>
              <a:t>requiremen</a:t>
            </a:r>
            <a:r>
              <a:rPr dirty="0" sz="2700"/>
              <a:t>t</a:t>
            </a:r>
            <a:r>
              <a:rPr dirty="0" sz="2700" spc="-10"/>
              <a:t> </a:t>
            </a:r>
            <a:r>
              <a:rPr dirty="0" sz="2700" spc="-5"/>
              <a:t>(o</a:t>
            </a:r>
            <a:r>
              <a:rPr dirty="0" sz="2700"/>
              <a:t>r </a:t>
            </a:r>
            <a:r>
              <a:rPr dirty="0" sz="2700" spc="-5"/>
              <a:t>2</a:t>
            </a:r>
            <a:r>
              <a:rPr dirty="0" sz="2700" spc="-10"/>
              <a:t>.</a:t>
            </a:r>
            <a:r>
              <a:rPr dirty="0" sz="2700" spc="-5"/>
              <a:t>5%</a:t>
            </a:r>
            <a:r>
              <a:rPr dirty="0" sz="2700" spc="-5"/>
              <a:t> </a:t>
            </a:r>
            <a:r>
              <a:rPr dirty="0" sz="2700" spc="-25"/>
              <a:t>o</a:t>
            </a:r>
            <a:r>
              <a:rPr dirty="0" sz="2700" spc="-10"/>
              <a:t>f</a:t>
            </a:r>
            <a:r>
              <a:rPr dirty="0" sz="2700" spc="-15"/>
              <a:t> </a:t>
            </a:r>
            <a:r>
              <a:rPr dirty="0" sz="2700"/>
              <a:t>total</a:t>
            </a:r>
            <a:r>
              <a:rPr dirty="0" sz="2700" spc="-10"/>
              <a:t> </a:t>
            </a:r>
            <a:r>
              <a:rPr dirty="0" sz="2700" spc="-15"/>
              <a:t>units)</a:t>
            </a:r>
            <a:r>
              <a:rPr dirty="0" sz="2700" spc="-20"/>
              <a:t> </a:t>
            </a:r>
            <a:r>
              <a:rPr dirty="0" sz="2700" spc="-20"/>
              <a:t>must</a:t>
            </a:r>
            <a:r>
              <a:rPr dirty="0" sz="2700" spc="-5"/>
              <a:t> b</a:t>
            </a:r>
            <a:r>
              <a:rPr dirty="0" sz="2700"/>
              <a:t>e</a:t>
            </a:r>
            <a:r>
              <a:rPr dirty="0" sz="2700" spc="-10"/>
              <a:t> </a:t>
            </a:r>
            <a:r>
              <a:rPr dirty="0" sz="2700" spc="-5"/>
              <a:t>b</a:t>
            </a:r>
            <a:r>
              <a:rPr dirty="0" sz="2700" spc="5"/>
              <a:t>u</a:t>
            </a:r>
            <a:r>
              <a:rPr dirty="0" sz="2700" spc="-5"/>
              <a:t>ilt</a:t>
            </a:r>
            <a:endParaRPr sz="2700">
              <a:latin typeface="Wingdings 3"/>
              <a:cs typeface="Wingdings 3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52451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pc="-5"/>
              <a:t>Low</a:t>
            </a:r>
            <a:r>
              <a:rPr dirty="0" spc="-5"/>
              <a:t>-t</a:t>
            </a:r>
            <a:r>
              <a:rPr dirty="0"/>
              <a:t>o</a:t>
            </a:r>
            <a:r>
              <a:rPr dirty="0" spc="-30"/>
              <a:t> </a:t>
            </a:r>
            <a:r>
              <a:rPr dirty="0" spc="-5"/>
              <a:t>Mo</a:t>
            </a:r>
            <a:r>
              <a:rPr dirty="0"/>
              <a:t>d</a:t>
            </a:r>
            <a:r>
              <a:rPr dirty="0" spc="-5"/>
              <a:t> Zone</a:t>
            </a:r>
            <a:r>
              <a:rPr dirty="0"/>
              <a:t>:</a:t>
            </a:r>
            <a:r>
              <a:rPr dirty="0" spc="-10"/>
              <a:t> </a:t>
            </a:r>
            <a:r>
              <a:rPr dirty="0" spc="-5"/>
              <a:t>o</a:t>
            </a:r>
            <a:r>
              <a:rPr dirty="0"/>
              <a:t>n-site,</a:t>
            </a:r>
            <a:r>
              <a:rPr dirty="0" spc="-30"/>
              <a:t> </a:t>
            </a:r>
            <a:r>
              <a:rPr dirty="0"/>
              <a:t>no</a:t>
            </a:r>
            <a:r>
              <a:rPr dirty="0" spc="-10"/>
              <a:t> </a:t>
            </a:r>
            <a:r>
              <a:rPr dirty="0" spc="-5"/>
              <a:t>of</a:t>
            </a:r>
            <a:r>
              <a:rPr dirty="0" spc="15"/>
              <a:t>f</a:t>
            </a:r>
            <a:r>
              <a:rPr dirty="0"/>
              <a:t>-site</a:t>
            </a:r>
          </a:p>
          <a:p>
            <a:pPr marL="524510" indent="-228600">
              <a:lnSpc>
                <a:spcPct val="100000"/>
              </a:lnSpc>
              <a:spcBef>
                <a:spcPts val="2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/>
              <a:t>Hi</a:t>
            </a:r>
            <a:r>
              <a:rPr dirty="0" spc="5"/>
              <a:t>g</a:t>
            </a:r>
            <a:r>
              <a:rPr dirty="0"/>
              <a:t>her</a:t>
            </a:r>
            <a:r>
              <a:rPr dirty="0" spc="-45"/>
              <a:t> </a:t>
            </a:r>
            <a:r>
              <a:rPr dirty="0" spc="-5"/>
              <a:t>In</a:t>
            </a:r>
            <a:r>
              <a:rPr dirty="0" spc="-10"/>
              <a:t>c</a:t>
            </a:r>
            <a:r>
              <a:rPr dirty="0" spc="-5"/>
              <a:t>om</a:t>
            </a:r>
            <a:r>
              <a:rPr dirty="0"/>
              <a:t>e </a:t>
            </a:r>
            <a:r>
              <a:rPr dirty="0" spc="-5"/>
              <a:t>Zone</a:t>
            </a:r>
            <a:r>
              <a:rPr dirty="0"/>
              <a:t>:</a:t>
            </a:r>
            <a:r>
              <a:rPr dirty="0" spc="-10"/>
              <a:t> </a:t>
            </a:r>
            <a:r>
              <a:rPr dirty="0" spc="-5"/>
              <a:t>o</a:t>
            </a:r>
            <a:r>
              <a:rPr dirty="0" spc="5"/>
              <a:t>n</a:t>
            </a:r>
            <a:r>
              <a:rPr dirty="0"/>
              <a:t>-</a:t>
            </a:r>
            <a:r>
              <a:rPr dirty="0" spc="-20"/>
              <a:t> </a:t>
            </a:r>
            <a:r>
              <a:rPr dirty="0" spc="-5"/>
              <a:t>o</a:t>
            </a:r>
            <a:r>
              <a:rPr dirty="0"/>
              <a:t>r</a:t>
            </a:r>
            <a:r>
              <a:rPr dirty="0" spc="-20"/>
              <a:t> </a:t>
            </a:r>
            <a:r>
              <a:rPr dirty="0" spc="-5"/>
              <a:t>of</a:t>
            </a:r>
            <a:r>
              <a:rPr dirty="0" spc="10"/>
              <a:t>f</a:t>
            </a:r>
            <a:r>
              <a:rPr dirty="0" spc="-5"/>
              <a:t>-</a:t>
            </a:r>
            <a:r>
              <a:rPr dirty="0"/>
              <a:t>si</a:t>
            </a:r>
            <a:r>
              <a:rPr dirty="0" spc="-5"/>
              <a:t>t</a:t>
            </a:r>
            <a:r>
              <a:rPr dirty="0"/>
              <a:t>e</a:t>
            </a:r>
            <a:r>
              <a:rPr dirty="0" spc="-20"/>
              <a:t> </a:t>
            </a:r>
            <a:r>
              <a:rPr dirty="0" spc="-5"/>
              <a:t>(</a:t>
            </a:r>
            <a:r>
              <a:rPr dirty="0"/>
              <a:t>2</a:t>
            </a:r>
            <a:r>
              <a:rPr dirty="0" spc="-10"/>
              <a:t> </a:t>
            </a:r>
            <a:r>
              <a:rPr dirty="0"/>
              <a:t>mi</a:t>
            </a:r>
            <a:r>
              <a:rPr dirty="0" spc="5"/>
              <a:t>l</a:t>
            </a:r>
            <a:r>
              <a:rPr dirty="0"/>
              <a:t>e</a:t>
            </a:r>
            <a:r>
              <a:rPr dirty="0" spc="-20"/>
              <a:t> </a:t>
            </a:r>
            <a:r>
              <a:rPr dirty="0" spc="-5"/>
              <a:t>ra</a:t>
            </a:r>
            <a:r>
              <a:rPr dirty="0" spc="5"/>
              <a:t>d</a:t>
            </a:r>
            <a:r>
              <a:rPr dirty="0" spc="-5"/>
              <a:t>ius)</a:t>
            </a:r>
          </a:p>
          <a:p>
            <a:pPr marL="524510" indent="-228600">
              <a:lnSpc>
                <a:spcPct val="100000"/>
              </a:lnSpc>
              <a:spcBef>
                <a:spcPts val="25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>
                <a:latin typeface="Lucida Sans Unicode"/>
                <a:cs typeface="Lucida Sans Unicode"/>
              </a:rPr>
              <a:t>Re</a:t>
            </a:r>
            <a:r>
              <a:rPr dirty="0" spc="-15">
                <a:latin typeface="Lucida Sans Unicode"/>
                <a:cs typeface="Lucida Sans Unicode"/>
              </a:rPr>
              <a:t>n</a:t>
            </a:r>
            <a:r>
              <a:rPr dirty="0">
                <a:latin typeface="Lucida Sans Unicode"/>
                <a:cs typeface="Lucida Sans Unicode"/>
              </a:rPr>
              <a:t>tal</a:t>
            </a:r>
            <a:r>
              <a:rPr dirty="0" spc="-15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“D” Distr</a:t>
            </a:r>
            <a:r>
              <a:rPr dirty="0" spc="5">
                <a:latin typeface="Lucida Sans Unicode"/>
                <a:cs typeface="Lucida Sans Unicode"/>
              </a:rPr>
              <a:t>i</a:t>
            </a:r>
            <a:r>
              <a:rPr dirty="0">
                <a:latin typeface="Lucida Sans Unicode"/>
                <a:cs typeface="Lucida Sans Unicode"/>
              </a:rPr>
              <a:t>cts:</a:t>
            </a:r>
            <a:r>
              <a:rPr dirty="0" spc="-60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o</a:t>
            </a:r>
            <a:r>
              <a:rPr dirty="0" spc="5">
                <a:latin typeface="Lucida Sans Unicode"/>
                <a:cs typeface="Lucida Sans Unicode"/>
              </a:rPr>
              <a:t>n</a:t>
            </a:r>
            <a:r>
              <a:rPr dirty="0"/>
              <a:t>-</a:t>
            </a:r>
            <a:r>
              <a:rPr dirty="0" spc="-25"/>
              <a:t> </a:t>
            </a:r>
            <a:r>
              <a:rPr dirty="0" spc="-5"/>
              <a:t>o</a:t>
            </a:r>
            <a:r>
              <a:rPr dirty="0"/>
              <a:t>r </a:t>
            </a:r>
            <a:r>
              <a:rPr dirty="0" spc="-5"/>
              <a:t>of</a:t>
            </a:r>
            <a:r>
              <a:rPr dirty="0"/>
              <a:t>f</a:t>
            </a:r>
            <a:r>
              <a:rPr dirty="0" spc="-5"/>
              <a:t>-</a:t>
            </a:r>
            <a:r>
              <a:rPr dirty="0"/>
              <a:t>site</a:t>
            </a:r>
            <a:r>
              <a:rPr dirty="0" spc="-30"/>
              <a:t> </a:t>
            </a:r>
            <a:r>
              <a:rPr dirty="0" spc="-5"/>
              <a:t>(</a:t>
            </a:r>
            <a:r>
              <a:rPr dirty="0"/>
              <a:t>2</a:t>
            </a:r>
            <a:r>
              <a:rPr dirty="0" spc="-15"/>
              <a:t> </a:t>
            </a:r>
            <a:r>
              <a:rPr dirty="0"/>
              <a:t>mile</a:t>
            </a:r>
            <a:r>
              <a:rPr dirty="0" spc="-20"/>
              <a:t> </a:t>
            </a:r>
            <a:r>
              <a:rPr dirty="0" spc="-5"/>
              <a:t>rad</a:t>
            </a:r>
            <a:r>
              <a:rPr dirty="0" spc="5"/>
              <a:t>i</a:t>
            </a:r>
            <a:r>
              <a:rPr dirty="0"/>
              <a:t>us)</a:t>
            </a:r>
          </a:p>
          <a:p>
            <a:pPr marL="524510" marR="5080" indent="-228600">
              <a:lnSpc>
                <a:spcPts val="2480"/>
              </a:lnSpc>
              <a:spcBef>
                <a:spcPts val="34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>
                <a:latin typeface="Lucida Sans Unicode"/>
                <a:cs typeface="Lucida Sans Unicode"/>
              </a:rPr>
              <a:t>Condomin</a:t>
            </a:r>
            <a:r>
              <a:rPr dirty="0" spc="5">
                <a:latin typeface="Lucida Sans Unicode"/>
                <a:cs typeface="Lucida Sans Unicode"/>
              </a:rPr>
              <a:t>i</a:t>
            </a:r>
            <a:r>
              <a:rPr dirty="0" spc="-15">
                <a:latin typeface="Lucida Sans Unicode"/>
                <a:cs typeface="Lucida Sans Unicode"/>
              </a:rPr>
              <a:t>u</a:t>
            </a:r>
            <a:r>
              <a:rPr dirty="0">
                <a:latin typeface="Lucida Sans Unicode"/>
                <a:cs typeface="Lucida Sans Unicode"/>
              </a:rPr>
              <a:t>ms</a:t>
            </a:r>
            <a:r>
              <a:rPr dirty="0" spc="-45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“D”</a:t>
            </a:r>
            <a:r>
              <a:rPr dirty="0" spc="-5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Zoning</a:t>
            </a:r>
            <a:r>
              <a:rPr dirty="0" spc="-30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D</a:t>
            </a:r>
            <a:r>
              <a:rPr dirty="0" spc="5">
                <a:latin typeface="Lucida Sans Unicode"/>
                <a:cs typeface="Lucida Sans Unicode"/>
              </a:rPr>
              <a:t>i</a:t>
            </a:r>
            <a:r>
              <a:rPr dirty="0">
                <a:latin typeface="Lucida Sans Unicode"/>
                <a:cs typeface="Lucida Sans Unicode"/>
              </a:rPr>
              <a:t>st</a:t>
            </a:r>
            <a:r>
              <a:rPr dirty="0" spc="5">
                <a:latin typeface="Lucida Sans Unicode"/>
                <a:cs typeface="Lucida Sans Unicode"/>
              </a:rPr>
              <a:t>r</a:t>
            </a:r>
            <a:r>
              <a:rPr dirty="0">
                <a:latin typeface="Lucida Sans Unicode"/>
                <a:cs typeface="Lucida Sans Unicode"/>
              </a:rPr>
              <a:t>icts:</a:t>
            </a:r>
            <a:r>
              <a:rPr dirty="0" spc="-40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o</a:t>
            </a:r>
            <a:r>
              <a:rPr dirty="0" spc="15">
                <a:latin typeface="Lucida Sans Unicode"/>
                <a:cs typeface="Lucida Sans Unicode"/>
              </a:rPr>
              <a:t>n</a:t>
            </a:r>
            <a:r>
              <a:rPr dirty="0"/>
              <a:t>-</a:t>
            </a:r>
            <a:r>
              <a:rPr dirty="0" spc="-20"/>
              <a:t> </a:t>
            </a:r>
            <a:r>
              <a:rPr dirty="0" spc="-5"/>
              <a:t>o</a:t>
            </a:r>
            <a:r>
              <a:rPr dirty="0"/>
              <a:t>r</a:t>
            </a:r>
            <a:r>
              <a:rPr dirty="0" spc="-20"/>
              <a:t> </a:t>
            </a:r>
            <a:r>
              <a:rPr dirty="0" spc="-5"/>
              <a:t>of</a:t>
            </a:r>
            <a:r>
              <a:rPr dirty="0" spc="15"/>
              <a:t>f</a:t>
            </a:r>
            <a:r>
              <a:rPr dirty="0" spc="-5"/>
              <a:t>-</a:t>
            </a:r>
            <a:r>
              <a:rPr dirty="0"/>
              <a:t>si</a:t>
            </a:r>
            <a:r>
              <a:rPr dirty="0" spc="-5"/>
              <a:t>te</a:t>
            </a:r>
            <a:r>
              <a:rPr dirty="0" spc="-5"/>
              <a:t> </a:t>
            </a:r>
            <a:r>
              <a:rPr dirty="0">
                <a:latin typeface="Lucida Sans Unicode"/>
                <a:cs typeface="Lucida Sans Unicode"/>
              </a:rPr>
              <a:t>anyw</a:t>
            </a:r>
            <a:r>
              <a:rPr dirty="0" spc="-10">
                <a:latin typeface="Lucida Sans Unicode"/>
                <a:cs typeface="Lucida Sans Unicode"/>
              </a:rPr>
              <a:t>h</a:t>
            </a:r>
            <a:r>
              <a:rPr dirty="0">
                <a:latin typeface="Lucida Sans Unicode"/>
                <a:cs typeface="Lucida Sans Unicode"/>
              </a:rPr>
              <a:t>ere</a:t>
            </a:r>
            <a:r>
              <a:rPr dirty="0" spc="-15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in</a:t>
            </a:r>
            <a:r>
              <a:rPr dirty="0" spc="-15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city,</a:t>
            </a:r>
            <a:r>
              <a:rPr dirty="0" spc="-15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but </a:t>
            </a:r>
            <a:r>
              <a:rPr dirty="0" spc="-10">
                <a:latin typeface="Lucida Sans Unicode"/>
                <a:cs typeface="Lucida Sans Unicode"/>
              </a:rPr>
              <a:t>c</a:t>
            </a:r>
            <a:r>
              <a:rPr dirty="0">
                <a:latin typeface="Lucida Sans Unicode"/>
                <a:cs typeface="Lucida Sans Unicode"/>
              </a:rPr>
              <a:t>an</a:t>
            </a:r>
            <a:r>
              <a:rPr dirty="0" spc="-15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“buy</a:t>
            </a:r>
            <a:r>
              <a:rPr dirty="0" spc="-10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out” </a:t>
            </a:r>
            <a:r>
              <a:rPr dirty="0" spc="-10">
                <a:latin typeface="Lucida Sans Unicode"/>
                <a:cs typeface="Lucida Sans Unicode"/>
              </a:rPr>
              <a:t>1</a:t>
            </a:r>
            <a:r>
              <a:rPr dirty="0">
                <a:latin typeface="Lucida Sans Unicode"/>
                <a:cs typeface="Lucida Sans Unicode"/>
              </a:rPr>
              <a:t>0</a:t>
            </a:r>
            <a:r>
              <a:rPr dirty="0" spc="-10">
                <a:latin typeface="Lucida Sans Unicode"/>
                <a:cs typeface="Lucida Sans Unicode"/>
              </a:rPr>
              <a:t>0</a:t>
            </a:r>
            <a:r>
              <a:rPr dirty="0">
                <a:latin typeface="Lucida Sans Unicode"/>
                <a:cs typeface="Lucida Sans Unicode"/>
              </a:rPr>
              <a:t>%</a:t>
            </a:r>
            <a:r>
              <a:rPr dirty="0" spc="-15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units</a:t>
            </a:r>
            <a:r>
              <a:rPr dirty="0" spc="-15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at</a:t>
            </a:r>
            <a:r>
              <a:rPr dirty="0">
                <a:latin typeface="Lucida Sans Unicode"/>
                <a:cs typeface="Lucida Sans Unicode"/>
              </a:rPr>
              <a:t> </a:t>
            </a:r>
            <a:r>
              <a:rPr dirty="0"/>
              <a:t>higher</a:t>
            </a:r>
            <a:r>
              <a:rPr dirty="0" spc="-40"/>
              <a:t> </a:t>
            </a:r>
            <a:r>
              <a:rPr dirty="0"/>
              <a:t>fee.</a:t>
            </a: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2550">
              <a:latin typeface="Times New Roman"/>
              <a:cs typeface="Times New Roman"/>
            </a:endParaRPr>
          </a:p>
          <a:p>
            <a:pPr algn="just" marL="268605" marR="158115" indent="-256540">
              <a:lnSpc>
                <a:spcPts val="292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/>
              <a:t>Requiremen</a:t>
            </a:r>
            <a:r>
              <a:rPr dirty="0" sz="2700"/>
              <a:t>t</a:t>
            </a:r>
            <a:r>
              <a:rPr dirty="0" sz="2700" spc="-20"/>
              <a:t> </a:t>
            </a:r>
            <a:r>
              <a:rPr dirty="0" sz="2700" spc="-5"/>
              <a:t>dou</a:t>
            </a:r>
            <a:r>
              <a:rPr dirty="0" sz="2700" spc="10"/>
              <a:t>b</a:t>
            </a:r>
            <a:r>
              <a:rPr dirty="0" sz="2700" spc="-20"/>
              <a:t>le</a:t>
            </a:r>
            <a:r>
              <a:rPr dirty="0" sz="2700" spc="-15"/>
              <a:t>s</a:t>
            </a:r>
            <a:r>
              <a:rPr dirty="0" sz="2700" spc="-15"/>
              <a:t> </a:t>
            </a:r>
            <a:r>
              <a:rPr dirty="0" sz="2700" spc="-5"/>
              <a:t>t</a:t>
            </a:r>
            <a:r>
              <a:rPr dirty="0" sz="2700"/>
              <a:t>o</a:t>
            </a:r>
            <a:r>
              <a:rPr dirty="0" sz="2700" spc="-5"/>
              <a:t> 50</a:t>
            </a:r>
            <a:r>
              <a:rPr dirty="0" sz="2700"/>
              <a:t>%</a:t>
            </a:r>
            <a:r>
              <a:rPr dirty="0" sz="2700" spc="5"/>
              <a:t> </a:t>
            </a:r>
            <a:r>
              <a:rPr dirty="0" sz="2700" spc="-5"/>
              <a:t>(o</a:t>
            </a:r>
            <a:r>
              <a:rPr dirty="0" sz="2700"/>
              <a:t>r </a:t>
            </a:r>
            <a:r>
              <a:rPr dirty="0" sz="2700" spc="-5"/>
              <a:t>5</a:t>
            </a:r>
            <a:r>
              <a:rPr dirty="0" sz="2700"/>
              <a:t>%</a:t>
            </a:r>
            <a:r>
              <a:rPr dirty="0" sz="2700" spc="-15"/>
              <a:t> </a:t>
            </a:r>
            <a:r>
              <a:rPr dirty="0" sz="2700" spc="-25"/>
              <a:t>o</a:t>
            </a:r>
            <a:r>
              <a:rPr dirty="0" sz="2700" spc="-10"/>
              <a:t>f</a:t>
            </a:r>
            <a:r>
              <a:rPr dirty="0" sz="2700"/>
              <a:t> tot</a:t>
            </a:r>
            <a:r>
              <a:rPr dirty="0" sz="2700" spc="-15"/>
              <a:t>a</a:t>
            </a:r>
            <a:r>
              <a:rPr dirty="0" sz="2700" spc="-5"/>
              <a:t>l)</a:t>
            </a:r>
            <a:r>
              <a:rPr dirty="0" sz="2700" spc="-5"/>
              <a:t> </a:t>
            </a:r>
            <a:r>
              <a:rPr dirty="0" sz="2700" spc="-25"/>
              <a:t>o</a:t>
            </a:r>
            <a:r>
              <a:rPr dirty="0" sz="2700" spc="-20"/>
              <a:t>n</a:t>
            </a:r>
            <a:r>
              <a:rPr dirty="0" sz="2700" spc="-25"/>
              <a:t>-</a:t>
            </a:r>
            <a:r>
              <a:rPr dirty="0" sz="2700" spc="-15"/>
              <a:t>site</a:t>
            </a:r>
            <a:r>
              <a:rPr dirty="0" sz="2700" spc="-20"/>
              <a:t> </a:t>
            </a:r>
            <a:r>
              <a:rPr dirty="0" sz="2700"/>
              <a:t>for</a:t>
            </a:r>
            <a:r>
              <a:rPr dirty="0" sz="2700" spc="-20"/>
              <a:t> </a:t>
            </a:r>
            <a:r>
              <a:rPr dirty="0" sz="2700" spc="-5"/>
              <a:t>projec</a:t>
            </a:r>
            <a:r>
              <a:rPr dirty="0" sz="2700" spc="-10"/>
              <a:t>t</a:t>
            </a:r>
            <a:r>
              <a:rPr dirty="0" sz="2700" spc="-15"/>
              <a:t>s</a:t>
            </a:r>
            <a:r>
              <a:rPr dirty="0" sz="2700" spc="10"/>
              <a:t> </a:t>
            </a:r>
            <a:r>
              <a:rPr dirty="0" sz="2700" spc="-20"/>
              <a:t>which</a:t>
            </a:r>
            <a:r>
              <a:rPr dirty="0" sz="2700" spc="-25"/>
              <a:t> </a:t>
            </a:r>
            <a:r>
              <a:rPr dirty="0" sz="2700" spc="-5"/>
              <a:t>tak</a:t>
            </a:r>
            <a:r>
              <a:rPr dirty="0" sz="2700"/>
              <a:t>e</a:t>
            </a:r>
            <a:r>
              <a:rPr dirty="0" sz="2700" spc="-5"/>
              <a:t> advanta</a:t>
            </a:r>
            <a:r>
              <a:rPr dirty="0" sz="2700" spc="-20"/>
              <a:t>ge</a:t>
            </a:r>
            <a:r>
              <a:rPr dirty="0" sz="2700" spc="-10"/>
              <a:t> </a:t>
            </a:r>
            <a:r>
              <a:rPr dirty="0" sz="2700" spc="-20"/>
              <a:t>of</a:t>
            </a:r>
            <a:r>
              <a:rPr dirty="0" sz="2700" spc="-15"/>
              <a:t> </a:t>
            </a:r>
            <a:r>
              <a:rPr dirty="0" sz="2700" spc="-5"/>
              <a:t>Tr</a:t>
            </a:r>
            <a:r>
              <a:rPr dirty="0" sz="2700" spc="-10"/>
              <a:t>a</a:t>
            </a:r>
            <a:r>
              <a:rPr dirty="0" sz="2700"/>
              <a:t>nsit</a:t>
            </a:r>
            <a:r>
              <a:rPr dirty="0" sz="2700" spc="-35"/>
              <a:t> </a:t>
            </a:r>
            <a:r>
              <a:rPr dirty="0" sz="2700"/>
              <a:t>S</a:t>
            </a:r>
            <a:r>
              <a:rPr dirty="0" sz="2700" spc="-15"/>
              <a:t>e</a:t>
            </a:r>
            <a:r>
              <a:rPr dirty="0" sz="2700" spc="-5"/>
              <a:t>r</a:t>
            </a:r>
            <a:r>
              <a:rPr dirty="0" sz="2700" spc="-10"/>
              <a:t>v</a:t>
            </a:r>
            <a:r>
              <a:rPr dirty="0" sz="2700" spc="-5"/>
              <a:t>e</a:t>
            </a:r>
            <a:r>
              <a:rPr dirty="0" sz="2700"/>
              <a:t>d </a:t>
            </a:r>
            <a:r>
              <a:rPr dirty="0" sz="2700" spc="-5"/>
              <a:t>Lo</a:t>
            </a:r>
            <a:r>
              <a:rPr dirty="0" sz="2700" spc="-15"/>
              <a:t>c</a:t>
            </a:r>
            <a:r>
              <a:rPr dirty="0" sz="2700" spc="-5"/>
              <a:t>ati</a:t>
            </a:r>
            <a:r>
              <a:rPr dirty="0" sz="2700" spc="-15"/>
              <a:t>o</a:t>
            </a:r>
            <a:r>
              <a:rPr dirty="0" sz="2700"/>
              <a:t>n</a:t>
            </a:r>
            <a:r>
              <a:rPr dirty="0" sz="2700" spc="10"/>
              <a:t> </a:t>
            </a:r>
            <a:r>
              <a:rPr dirty="0" sz="2700" spc="-5"/>
              <a:t>premium</a:t>
            </a:r>
            <a:r>
              <a:rPr dirty="0" sz="2700"/>
              <a:t>s</a:t>
            </a:r>
            <a:endParaRPr sz="2700">
              <a:latin typeface="Wingdings 3"/>
              <a:cs typeface="Wingdings 3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1168" y="361188"/>
            <a:ext cx="7301483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2026160"/>
            <a:ext cx="7821930" cy="28886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68605" marR="5080" indent="-256540">
              <a:lnSpc>
                <a:spcPct val="10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Only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ad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-5">
                <a:latin typeface="Lucida Sans Unicode"/>
                <a:cs typeface="Lucida Sans Unicode"/>
              </a:rPr>
              <a:t>itiona</a:t>
            </a:r>
            <a:r>
              <a:rPr dirty="0" sz="2700">
                <a:latin typeface="Lucida Sans Unicode"/>
                <a:cs typeface="Lucida Sans Unicode"/>
              </a:rPr>
              <a:t>l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residentia</a:t>
            </a:r>
            <a:r>
              <a:rPr dirty="0" sz="2700">
                <a:latin typeface="Lucida Sans Unicode"/>
                <a:cs typeface="Lucida Sans Unicode"/>
              </a:rPr>
              <a:t>l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units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permit</a:t>
            </a:r>
            <a:r>
              <a:rPr dirty="0" sz="2700" spc="-10">
                <a:latin typeface="Lucida Sans Unicode"/>
                <a:cs typeface="Lucida Sans Unicode"/>
              </a:rPr>
              <a:t>t</a:t>
            </a:r>
            <a:r>
              <a:rPr dirty="0" sz="2700" spc="-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-5">
                <a:latin typeface="Lucida Sans Unicode"/>
                <a:cs typeface="Lucida Sans Unicode"/>
              </a:rPr>
              <a:t> by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rezonin</a:t>
            </a:r>
            <a:r>
              <a:rPr dirty="0" sz="2700" spc="-20">
                <a:latin typeface="Lucida Sans Unicode"/>
                <a:cs typeface="Lucida Sans Unicode"/>
              </a:rPr>
              <a:t>g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ar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su</a:t>
            </a:r>
            <a:r>
              <a:rPr dirty="0" sz="2700" spc="-15">
                <a:latin typeface="Lucida Sans Unicode"/>
                <a:cs typeface="Lucida Sans Unicode"/>
              </a:rPr>
              <a:t>b</a:t>
            </a:r>
            <a:r>
              <a:rPr dirty="0" sz="2700" spc="-5">
                <a:latin typeface="Lucida Sans Unicode"/>
                <a:cs typeface="Lucida Sans Unicode"/>
              </a:rPr>
              <a:t>j</a:t>
            </a:r>
            <a:r>
              <a:rPr dirty="0" sz="2700" spc="-10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c</a:t>
            </a:r>
            <a:r>
              <a:rPr dirty="0" sz="2700">
                <a:latin typeface="Lucida Sans Unicode"/>
                <a:cs typeface="Lucida Sans Unicode"/>
              </a:rPr>
              <a:t>t to</a:t>
            </a:r>
            <a:r>
              <a:rPr dirty="0" sz="2700" spc="-5">
                <a:latin typeface="Lucida Sans Unicode"/>
                <a:cs typeface="Lucida Sans Unicode"/>
              </a:rPr>
              <a:t> afforda</a:t>
            </a:r>
            <a:r>
              <a:rPr dirty="0" sz="2700" spc="5">
                <a:latin typeface="Lucida Sans Unicode"/>
                <a:cs typeface="Lucida Sans Unicode"/>
              </a:rPr>
              <a:t>b</a:t>
            </a:r>
            <a:r>
              <a:rPr dirty="0" sz="2700" spc="-5">
                <a:latin typeface="Lucida Sans Unicode"/>
                <a:cs typeface="Lucida Sans Unicode"/>
              </a:rPr>
              <a:t>le</a:t>
            </a:r>
            <a:r>
              <a:rPr dirty="0" sz="2700" spc="-5">
                <a:latin typeface="Lucida Sans Unicode"/>
                <a:cs typeface="Lucida Sans Unicode"/>
              </a:rPr>
              <a:t> requirement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150">
              <a:latin typeface="Times New Roman"/>
              <a:cs typeface="Times New Roman"/>
            </a:endParaRPr>
          </a:p>
          <a:p>
            <a:pPr marL="268605" marR="759460" indent="-25654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Ho</a:t>
            </a:r>
            <a:r>
              <a:rPr dirty="0" sz="2700" spc="-40">
                <a:latin typeface="Lucida Sans Unicode"/>
                <a:cs typeface="Lucida Sans Unicode"/>
              </a:rPr>
              <a:t>w</a:t>
            </a:r>
            <a:r>
              <a:rPr dirty="0" sz="2700" spc="-20">
                <a:latin typeface="Lucida Sans Unicode"/>
                <a:cs typeface="Lucida Sans Unicode"/>
              </a:rPr>
              <a:t>e</a:t>
            </a:r>
            <a:r>
              <a:rPr dirty="0" sz="2700" spc="-25">
                <a:latin typeface="Lucida Sans Unicode"/>
                <a:cs typeface="Lucida Sans Unicode"/>
              </a:rPr>
              <a:t>v</a:t>
            </a:r>
            <a:r>
              <a:rPr dirty="0" sz="2700" spc="-5">
                <a:latin typeface="Lucida Sans Unicode"/>
                <a:cs typeface="Lucida Sans Unicode"/>
              </a:rPr>
              <a:t>er</a:t>
            </a:r>
            <a:r>
              <a:rPr dirty="0" sz="2700">
                <a:latin typeface="Lucida Sans Unicode"/>
                <a:cs typeface="Lucida Sans Unicode"/>
              </a:rPr>
              <a:t>,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i</a:t>
            </a:r>
            <a:r>
              <a:rPr dirty="0" sz="2700" spc="-10">
                <a:latin typeface="Lucida Sans Unicode"/>
                <a:cs typeface="Lucida Sans Unicode"/>
              </a:rPr>
              <a:t>f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projec</a:t>
            </a:r>
            <a:r>
              <a:rPr dirty="0" sz="2700">
                <a:latin typeface="Lucida Sans Unicode"/>
                <a:cs typeface="Lucida Sans Unicode"/>
              </a:rPr>
              <a:t>t </a:t>
            </a:r>
            <a:r>
              <a:rPr dirty="0" sz="2700" spc="-5">
                <a:latin typeface="Lucida Sans Unicode"/>
                <a:cs typeface="Lucida Sans Unicode"/>
              </a:rPr>
              <a:t>rec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 spc="-20">
                <a:latin typeface="Lucida Sans Unicode"/>
                <a:cs typeface="Lucida Sans Unicode"/>
              </a:rPr>
              <a:t>iv</a:t>
            </a:r>
            <a:r>
              <a:rPr dirty="0" sz="2700" spc="-25">
                <a:latin typeface="Lucida Sans Unicode"/>
                <a:cs typeface="Lucida Sans Unicode"/>
              </a:rPr>
              <a:t>e</a:t>
            </a:r>
            <a:r>
              <a:rPr dirty="0" sz="2700" spc="-15">
                <a:latin typeface="Lucida Sans Unicode"/>
                <a:cs typeface="Lucida Sans Unicode"/>
              </a:rPr>
              <a:t>s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cit</a:t>
            </a:r>
            <a:r>
              <a:rPr dirty="0" sz="2700">
                <a:latin typeface="Lucida Sans Unicode"/>
                <a:cs typeface="Lucida Sans Unicode"/>
              </a:rPr>
              <a:t>y </a:t>
            </a:r>
            <a:r>
              <a:rPr dirty="0" sz="2700" spc="-15">
                <a:latin typeface="Lucida Sans Unicode"/>
                <a:cs typeface="Lucida Sans Unicode"/>
              </a:rPr>
              <a:t>finan</a:t>
            </a:r>
            <a:r>
              <a:rPr dirty="0" sz="2700" spc="-5">
                <a:latin typeface="Lucida Sans Unicode"/>
                <a:cs typeface="Lucida Sans Unicode"/>
              </a:rPr>
              <a:t>cial</a:t>
            </a:r>
            <a:r>
              <a:rPr dirty="0" sz="2700" spc="-5">
                <a:latin typeface="Lucida Sans Unicode"/>
                <a:cs typeface="Lucida Sans Unicode"/>
              </a:rPr>
              <a:t> assistance</a:t>
            </a:r>
            <a:r>
              <a:rPr dirty="0" sz="2700">
                <a:latin typeface="Lucida Sans Unicode"/>
                <a:cs typeface="Lucida Sans Unicode"/>
              </a:rPr>
              <a:t>,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entir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b</a:t>
            </a:r>
            <a:r>
              <a:rPr dirty="0" sz="2700" spc="5">
                <a:latin typeface="Lucida Sans Unicode"/>
                <a:cs typeface="Lucida Sans Unicode"/>
              </a:rPr>
              <a:t>u</a:t>
            </a:r>
            <a:r>
              <a:rPr dirty="0" sz="2700" spc="-5">
                <a:latin typeface="Lucida Sans Unicode"/>
                <a:cs typeface="Lucida Sans Unicode"/>
              </a:rPr>
              <a:t>ildi</a:t>
            </a:r>
            <a:r>
              <a:rPr dirty="0" sz="2700" spc="5">
                <a:latin typeface="Lucida Sans Unicode"/>
                <a:cs typeface="Lucida Sans Unicode"/>
              </a:rPr>
              <a:t>n</a:t>
            </a:r>
            <a:r>
              <a:rPr dirty="0" sz="2700" spc="-20">
                <a:latin typeface="Lucida Sans Unicode"/>
                <a:cs typeface="Lucida Sans Unicode"/>
              </a:rPr>
              <a:t>g</a:t>
            </a:r>
            <a:r>
              <a:rPr dirty="0" sz="2700" spc="-4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su</a:t>
            </a:r>
            <a:r>
              <a:rPr dirty="0" sz="2700" spc="-15">
                <a:latin typeface="Lucida Sans Unicode"/>
                <a:cs typeface="Lucida Sans Unicode"/>
              </a:rPr>
              <a:t>b</a:t>
            </a:r>
            <a:r>
              <a:rPr dirty="0" sz="2700" spc="-5">
                <a:latin typeface="Lucida Sans Unicode"/>
                <a:cs typeface="Lucida Sans Unicode"/>
              </a:rPr>
              <a:t>j</a:t>
            </a:r>
            <a:r>
              <a:rPr dirty="0" sz="2700" spc="-10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c</a:t>
            </a:r>
            <a:r>
              <a:rPr dirty="0" sz="2700">
                <a:latin typeface="Lucida Sans Unicode"/>
                <a:cs typeface="Lucida Sans Unicode"/>
              </a:rPr>
              <a:t>t </a:t>
            </a:r>
            <a:r>
              <a:rPr dirty="0" sz="2700" spc="-5">
                <a:latin typeface="Lucida Sans Unicode"/>
                <a:cs typeface="Lucida Sans Unicode"/>
              </a:rPr>
              <a:t>to</a:t>
            </a:r>
            <a:r>
              <a:rPr dirty="0" sz="2700" spc="-5">
                <a:latin typeface="Lucida Sans Unicode"/>
                <a:cs typeface="Lucida Sans Unicode"/>
              </a:rPr>
              <a:t> afforda</a:t>
            </a:r>
            <a:r>
              <a:rPr dirty="0" sz="2700" spc="5">
                <a:latin typeface="Lucida Sans Unicode"/>
                <a:cs typeface="Lucida Sans Unicode"/>
              </a:rPr>
              <a:t>b</a:t>
            </a:r>
            <a:r>
              <a:rPr dirty="0" sz="2700" spc="-5">
                <a:latin typeface="Lucida Sans Unicode"/>
                <a:cs typeface="Lucida Sans Unicode"/>
              </a:rPr>
              <a:t>l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5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requirement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01168" y="361188"/>
            <a:ext cx="5358384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94157" rIns="0" bIns="0" rtlCol="0" vert="horz">
            <a:spAutoFit/>
          </a:bodyPr>
          <a:lstStyle/>
          <a:p>
            <a:pPr marL="59055">
              <a:lnSpc>
                <a:spcPct val="10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20"/>
              <a:t>Owne</a:t>
            </a:r>
            <a:r>
              <a:rPr dirty="0" sz="2700" spc="-20"/>
              <a:t>r-</a:t>
            </a:r>
            <a:r>
              <a:rPr dirty="0" sz="2700"/>
              <a:t>Occupied</a:t>
            </a:r>
            <a:r>
              <a:rPr dirty="0" sz="2700" spc="-25"/>
              <a:t> </a:t>
            </a:r>
            <a:r>
              <a:rPr dirty="0" sz="2700" spc="-20"/>
              <a:t>-</a:t>
            </a:r>
            <a:r>
              <a:rPr dirty="0" sz="2700" spc="-5"/>
              <a:t> </a:t>
            </a:r>
            <a:r>
              <a:rPr dirty="0" sz="2700"/>
              <a:t>City</a:t>
            </a:r>
            <a:r>
              <a:rPr dirty="0" sz="2700" spc="-5"/>
              <a:t> Lan</a:t>
            </a:r>
            <a:r>
              <a:rPr dirty="0" sz="2700"/>
              <a:t>d</a:t>
            </a:r>
            <a:r>
              <a:rPr dirty="0" sz="2700" spc="-10"/>
              <a:t> </a:t>
            </a:r>
            <a:r>
              <a:rPr dirty="0" sz="2700" spc="-20"/>
              <a:t>Trus</a:t>
            </a:r>
            <a:r>
              <a:rPr dirty="0" sz="2700" spc="-10"/>
              <a:t>t</a:t>
            </a:r>
            <a:r>
              <a:rPr dirty="0" sz="2700"/>
              <a:t> </a:t>
            </a:r>
            <a:r>
              <a:rPr dirty="0" sz="2700" spc="-20"/>
              <a:t>-</a:t>
            </a:r>
            <a:r>
              <a:rPr dirty="0" sz="2700" spc="-5"/>
              <a:t> 3</a:t>
            </a:r>
            <a:r>
              <a:rPr dirty="0" sz="2700"/>
              <a:t>0</a:t>
            </a:r>
            <a:r>
              <a:rPr dirty="0" sz="2700" spc="15"/>
              <a:t> </a:t>
            </a:r>
            <a:r>
              <a:rPr dirty="0" sz="2700" spc="-5"/>
              <a:t>years</a:t>
            </a:r>
            <a:endParaRPr sz="2700">
              <a:latin typeface="Wingdings 3"/>
              <a:cs typeface="Wingdings 3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5668" y="2448437"/>
            <a:ext cx="7693659" cy="31883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24510" marR="48514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latin typeface="Lucida Sans Unicode"/>
                <a:cs typeface="Lucida Sans Unicode"/>
              </a:rPr>
              <a:t>Sale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l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mited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</a:t>
            </a:r>
            <a:r>
              <a:rPr dirty="0" sz="2300">
                <a:latin typeface="Lucida Sans Unicode"/>
                <a:cs typeface="Lucida Sans Unicode"/>
              </a:rPr>
              <a:t>o </a:t>
            </a:r>
            <a:r>
              <a:rPr dirty="0" sz="2300" spc="-5">
                <a:latin typeface="Lucida Sans Unicode"/>
                <a:cs typeface="Lucida Sans Unicode"/>
              </a:rPr>
              <a:t>el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g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 spc="-5">
                <a:latin typeface="Lucida Sans Unicode"/>
                <a:cs typeface="Lucida Sans Unicode"/>
              </a:rPr>
              <a:t>b</a:t>
            </a:r>
            <a:r>
              <a:rPr dirty="0" sz="2300" spc="5">
                <a:latin typeface="Lucida Sans Unicode"/>
                <a:cs typeface="Lucida Sans Unicode"/>
              </a:rPr>
              <a:t>l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 spc="-4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households</a:t>
            </a:r>
            <a:r>
              <a:rPr dirty="0" sz="2300" spc="-4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a</a:t>
            </a:r>
            <a:r>
              <a:rPr dirty="0" sz="2300">
                <a:latin typeface="Lucida Sans Unicode"/>
                <a:cs typeface="Lucida Sans Unicode"/>
              </a:rPr>
              <a:t>t 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est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icted</a:t>
            </a:r>
            <a:r>
              <a:rPr dirty="0" sz="2300" spc="-5">
                <a:latin typeface="Lucida Sans Unicode"/>
                <a:cs typeface="Lucida Sans Unicode"/>
              </a:rPr>
              <a:t> p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ic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 spc="-3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for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dura</a:t>
            </a:r>
            <a:r>
              <a:rPr dirty="0" sz="2300" spc="5">
                <a:latin typeface="Lucida Sans Unicode"/>
                <a:cs typeface="Lucida Sans Unicode"/>
              </a:rPr>
              <a:t>t</a:t>
            </a:r>
            <a:r>
              <a:rPr dirty="0" sz="2300" spc="-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on</a:t>
            </a:r>
            <a:endParaRPr sz="23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1770"/>
              </a:spcBef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Renta</a:t>
            </a:r>
            <a:r>
              <a:rPr dirty="0" sz="2700">
                <a:latin typeface="Lucida Sans Unicode"/>
                <a:cs typeface="Lucida Sans Unicode"/>
              </a:rPr>
              <a:t>l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–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3</a:t>
            </a:r>
            <a:r>
              <a:rPr dirty="0" sz="2700">
                <a:latin typeface="Lucida Sans Unicode"/>
                <a:cs typeface="Lucida Sans Unicode"/>
              </a:rPr>
              <a:t>0</a:t>
            </a:r>
            <a:r>
              <a:rPr dirty="0" sz="2700" spc="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years</a:t>
            </a:r>
            <a:endParaRPr sz="27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65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Renta</a:t>
            </a:r>
            <a:r>
              <a:rPr dirty="0" sz="2300">
                <a:latin typeface="Lucida Sans Unicode"/>
                <a:cs typeface="Lucida Sans Unicode"/>
              </a:rPr>
              <a:t>l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ra</a:t>
            </a:r>
            <a:r>
              <a:rPr dirty="0" sz="2300" spc="5">
                <a:latin typeface="Lucida Sans Unicode"/>
                <a:cs typeface="Lucida Sans Unicode"/>
              </a:rPr>
              <a:t>t</a:t>
            </a:r>
            <a:r>
              <a:rPr dirty="0" sz="2300" spc="-5">
                <a:latin typeface="Lucida Sans Unicode"/>
                <a:cs typeface="Lucida Sans Unicode"/>
              </a:rPr>
              <a:t>e</a:t>
            </a:r>
            <a:r>
              <a:rPr dirty="0" sz="2300">
                <a:latin typeface="Lucida Sans Unicode"/>
                <a:cs typeface="Lucida Sans Unicode"/>
              </a:rPr>
              <a:t>s set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b</a:t>
            </a:r>
            <a:r>
              <a:rPr dirty="0" sz="2300">
                <a:latin typeface="Lucida Sans Unicode"/>
                <a:cs typeface="Lucida Sans Unicode"/>
              </a:rPr>
              <a:t>y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City</a:t>
            </a:r>
            <a:endParaRPr sz="2300">
              <a:latin typeface="Lucida Sans Unicode"/>
              <a:cs typeface="Lucida Sans Unicode"/>
            </a:endParaRPr>
          </a:p>
          <a:p>
            <a:pPr marL="268605" marR="5080" indent="-256540">
              <a:lnSpc>
                <a:spcPct val="100000"/>
              </a:lnSpc>
              <a:spcBef>
                <a:spcPts val="1785"/>
              </a:spcBef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60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Conv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rsio</a:t>
            </a:r>
            <a:r>
              <a:rPr dirty="0" sz="2700">
                <a:latin typeface="Lucida Sans Unicode"/>
                <a:cs typeface="Lucida Sans Unicode"/>
              </a:rPr>
              <a:t>n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o</a:t>
            </a:r>
            <a:r>
              <a:rPr dirty="0" sz="2700">
                <a:latin typeface="Lucida Sans Unicode"/>
                <a:cs typeface="Lucida Sans Unicode"/>
              </a:rPr>
              <a:t>f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R</a:t>
            </a:r>
            <a:r>
              <a:rPr dirty="0" sz="2700" spc="-10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ntal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 O</a:t>
            </a:r>
            <a:r>
              <a:rPr dirty="0" sz="2700" spc="-10">
                <a:latin typeface="Lucida Sans Unicode"/>
                <a:cs typeface="Lucida Sans Unicode"/>
              </a:rPr>
              <a:t>w</a:t>
            </a:r>
            <a:r>
              <a:rPr dirty="0" sz="2700">
                <a:latin typeface="Lucida Sans Unicode"/>
                <a:cs typeface="Lucida Sans Unicode"/>
              </a:rPr>
              <a:t>ner</a:t>
            </a:r>
            <a:r>
              <a:rPr dirty="0" sz="2700" spc="-5">
                <a:latin typeface="Lucida Sans Unicode"/>
                <a:cs typeface="Lucida Sans Unicode"/>
              </a:rPr>
              <a:t>-</a:t>
            </a:r>
            <a:r>
              <a:rPr dirty="0" sz="2700">
                <a:latin typeface="Lucida Sans Unicode"/>
                <a:cs typeface="Lucida Sans Unicode"/>
              </a:rPr>
              <a:t>Occupied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– </a:t>
            </a:r>
            <a:r>
              <a:rPr dirty="0" sz="2700">
                <a:latin typeface="Lucida Sans Unicode"/>
                <a:cs typeface="Lucida Sans Unicode"/>
              </a:rPr>
              <a:t>a </a:t>
            </a:r>
            <a:r>
              <a:rPr dirty="0" sz="2700" spc="-20">
                <a:latin typeface="Lucida Sans Unicode"/>
                <a:cs typeface="Lucida Sans Unicode"/>
              </a:rPr>
              <a:t>new</a:t>
            </a:r>
            <a:r>
              <a:rPr dirty="0" sz="2700" spc="-3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3</a:t>
            </a:r>
            <a:r>
              <a:rPr dirty="0" sz="2700">
                <a:latin typeface="Lucida Sans Unicode"/>
                <a:cs typeface="Lucida Sans Unicode"/>
              </a:rPr>
              <a:t>0</a:t>
            </a:r>
            <a:r>
              <a:rPr dirty="0" sz="2700" spc="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yea</a:t>
            </a:r>
            <a:r>
              <a:rPr dirty="0" sz="2700">
                <a:latin typeface="Lucida Sans Unicode"/>
                <a:cs typeface="Lucida Sans Unicode"/>
              </a:rPr>
              <a:t>r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obligation</a:t>
            </a:r>
            <a:r>
              <a:rPr dirty="0" sz="2700">
                <a:latin typeface="Lucida Sans Unicode"/>
                <a:cs typeface="Lucida Sans Unicode"/>
              </a:rPr>
              <a:t>,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no</a:t>
            </a:r>
            <a:r>
              <a:rPr dirty="0" sz="2700" spc="-5">
                <a:latin typeface="Lucida Sans Unicode"/>
                <a:cs typeface="Lucida Sans Unicode"/>
              </a:rPr>
              <a:t> allo</a:t>
            </a:r>
            <a:r>
              <a:rPr dirty="0" sz="2700" spc="-10">
                <a:latin typeface="Lucida Sans Unicode"/>
                <a:cs typeface="Lucida Sans Unicode"/>
              </a:rPr>
              <a:t>w</a:t>
            </a:r>
            <a:r>
              <a:rPr dirty="0" sz="2700" spc="-5">
                <a:latin typeface="Lucida Sans Unicode"/>
                <a:cs typeface="Lucida Sans Unicode"/>
              </a:rPr>
              <a:t>anc</a:t>
            </a:r>
            <a:r>
              <a:rPr dirty="0" sz="2700">
                <a:latin typeface="Lucida Sans Unicode"/>
                <a:cs typeface="Lucida Sans Unicode"/>
              </a:rPr>
              <a:t>e for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renta</a:t>
            </a:r>
            <a:r>
              <a:rPr dirty="0" sz="2700">
                <a:latin typeface="Lucida Sans Unicode"/>
                <a:cs typeface="Lucida Sans Unicode"/>
              </a:rPr>
              <a:t>l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years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1168" y="361188"/>
            <a:ext cx="7050024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409829" rIns="0" bIns="0" rtlCol="0" vert="horz">
            <a:spAutoFit/>
          </a:bodyPr>
          <a:lstStyle/>
          <a:p>
            <a:pPr marL="59055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“Eligibility</a:t>
            </a:r>
            <a:r>
              <a:rPr dirty="0" sz="2700" spc="-3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crit</a:t>
            </a:r>
            <a:r>
              <a:rPr dirty="0" sz="2700" spc="-10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ria” m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ans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436" y="2696342"/>
            <a:ext cx="7621270" cy="29140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41300" marR="5080" indent="-228600">
              <a:lnSpc>
                <a:spcPct val="90000"/>
              </a:lnSpc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(</a:t>
            </a:r>
            <a:r>
              <a:rPr dirty="0" sz="2300" spc="-10">
                <a:latin typeface="Lucida Sans Unicode"/>
                <a:cs typeface="Lucida Sans Unicode"/>
              </a:rPr>
              <a:t>1</a:t>
            </a:r>
            <a:r>
              <a:rPr dirty="0" sz="2300">
                <a:latin typeface="Lucida Sans Unicode"/>
                <a:cs typeface="Lucida Sans Unicode"/>
              </a:rPr>
              <a:t>)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with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re</a:t>
            </a:r>
            <a:r>
              <a:rPr dirty="0" sz="2300" spc="5">
                <a:latin typeface="Lucida Sans Unicode"/>
                <a:cs typeface="Lucida Sans Unicode"/>
              </a:rPr>
              <a:t>s</a:t>
            </a:r>
            <a:r>
              <a:rPr dirty="0" sz="2300" spc="-5">
                <a:latin typeface="Lucida Sans Unicode"/>
                <a:cs typeface="Lucida Sans Unicode"/>
              </a:rPr>
              <a:t>pec</a:t>
            </a:r>
            <a:r>
              <a:rPr dirty="0" sz="2300">
                <a:latin typeface="Lucida Sans Unicode"/>
                <a:cs typeface="Lucida Sans Unicode"/>
              </a:rPr>
              <a:t>t</a:t>
            </a:r>
            <a:r>
              <a:rPr dirty="0" sz="2300" spc="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</a:t>
            </a:r>
            <a:r>
              <a:rPr dirty="0" sz="2300">
                <a:latin typeface="Lucida Sans Unicode"/>
                <a:cs typeface="Lucida Sans Unicode"/>
              </a:rPr>
              <a:t>o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renta</a:t>
            </a:r>
            <a:r>
              <a:rPr dirty="0" sz="2300">
                <a:latin typeface="Lucida Sans Unicode"/>
                <a:cs typeface="Lucida Sans Unicode"/>
              </a:rPr>
              <a:t>l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housing,</a:t>
            </a:r>
            <a:r>
              <a:rPr dirty="0" sz="2300" spc="-3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a</a:t>
            </a:r>
            <a:r>
              <a:rPr dirty="0" sz="2300">
                <a:latin typeface="Lucida Sans Unicode"/>
                <a:cs typeface="Lucida Sans Unicode"/>
              </a:rPr>
              <a:t>t </a:t>
            </a:r>
            <a:r>
              <a:rPr dirty="0" sz="2300" spc="-5">
                <a:latin typeface="Lucida Sans Unicode"/>
                <a:cs typeface="Lucida Sans Unicode"/>
              </a:rPr>
              <a:t>th</a:t>
            </a:r>
            <a:r>
              <a:rPr dirty="0" sz="2300">
                <a:latin typeface="Lucida Sans Unicode"/>
                <a:cs typeface="Lucida Sans Unicode"/>
              </a:rPr>
              <a:t>e time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f </a:t>
            </a:r>
            <a:r>
              <a:rPr dirty="0" sz="2300" spc="-5">
                <a:latin typeface="Lucida Sans Unicode"/>
                <a:cs typeface="Lucida Sans Unicode"/>
              </a:rPr>
              <a:t>the</a:t>
            </a:r>
            <a:r>
              <a:rPr dirty="0" sz="2300" spc="-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f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 spc="-5">
                <a:latin typeface="Lucida Sans Unicode"/>
                <a:cs typeface="Lucida Sans Unicode"/>
              </a:rPr>
              <a:t>rs</a:t>
            </a:r>
            <a:r>
              <a:rPr dirty="0" sz="2300">
                <a:latin typeface="Lucida Sans Unicode"/>
                <a:cs typeface="Lucida Sans Unicode"/>
              </a:rPr>
              <a:t>t</a:t>
            </a:r>
            <a:r>
              <a:rPr dirty="0" sz="2300" spc="-4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renta</a:t>
            </a:r>
            <a:r>
              <a:rPr dirty="0" sz="2300">
                <a:latin typeface="Lucida Sans Unicode"/>
                <a:cs typeface="Lucida Sans Unicode"/>
              </a:rPr>
              <a:t>l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b</a:t>
            </a:r>
            <a:r>
              <a:rPr dirty="0" sz="2300">
                <a:latin typeface="Lucida Sans Unicode"/>
                <a:cs typeface="Lucida Sans Unicode"/>
              </a:rPr>
              <a:t>y </a:t>
            </a:r>
            <a:r>
              <a:rPr dirty="0" sz="2300" spc="-5">
                <a:latin typeface="Lucida Sans Unicode"/>
                <a:cs typeface="Lucida Sans Unicode"/>
              </a:rPr>
              <a:t>tha</a:t>
            </a:r>
            <a:r>
              <a:rPr dirty="0" sz="2300">
                <a:latin typeface="Lucida Sans Unicode"/>
                <a:cs typeface="Lucida Sans Unicode"/>
              </a:rPr>
              <a:t>t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ho</a:t>
            </a:r>
            <a:r>
              <a:rPr dirty="0" sz="2300" spc="-10">
                <a:latin typeface="Lucida Sans Unicode"/>
                <a:cs typeface="Lucida Sans Unicode"/>
              </a:rPr>
              <a:t>u</a:t>
            </a:r>
            <a:r>
              <a:rPr dirty="0" sz="2300">
                <a:latin typeface="Lucida Sans Unicode"/>
                <a:cs typeface="Lucida Sans Unicode"/>
              </a:rPr>
              <a:t>sehold,</a:t>
            </a:r>
            <a:r>
              <a:rPr dirty="0" sz="2300" spc="-5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a hous</a:t>
            </a:r>
            <a:r>
              <a:rPr dirty="0" sz="2300" spc="-10">
                <a:latin typeface="Lucida Sans Unicode"/>
                <a:cs typeface="Lucida Sans Unicode"/>
              </a:rPr>
              <a:t>e</a:t>
            </a:r>
            <a:r>
              <a:rPr dirty="0" sz="2300">
                <a:latin typeface="Lucida Sans Unicode"/>
                <a:cs typeface="Lucida Sans Unicode"/>
              </a:rPr>
              <a:t>hold</a:t>
            </a:r>
            <a:r>
              <a:rPr dirty="0" sz="2300" spc="-3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earning</a:t>
            </a:r>
            <a:r>
              <a:rPr dirty="0" sz="2300" spc="-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up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</a:t>
            </a:r>
            <a:r>
              <a:rPr dirty="0" sz="2300">
                <a:latin typeface="Lucida Sans Unicode"/>
                <a:cs typeface="Lucida Sans Unicode"/>
              </a:rPr>
              <a:t>o six</a:t>
            </a:r>
            <a:r>
              <a:rPr dirty="0" sz="2300" spc="5">
                <a:latin typeface="Lucida Sans Unicode"/>
                <a:cs typeface="Lucida Sans Unicode"/>
              </a:rPr>
              <a:t>t</a:t>
            </a:r>
            <a:r>
              <a:rPr dirty="0" sz="2300">
                <a:latin typeface="Lucida Sans Unicode"/>
                <a:cs typeface="Lucida Sans Unicode"/>
              </a:rPr>
              <a:t>y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pe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cen</a:t>
            </a:r>
            <a:r>
              <a:rPr dirty="0" sz="2300">
                <a:latin typeface="Lucida Sans Unicode"/>
                <a:cs typeface="Lucida Sans Unicode"/>
              </a:rPr>
              <a:t>t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(</a:t>
            </a:r>
            <a:r>
              <a:rPr dirty="0" sz="2300" spc="-10">
                <a:latin typeface="Lucida Sans Unicode"/>
                <a:cs typeface="Lucida Sans Unicode"/>
              </a:rPr>
              <a:t>6</a:t>
            </a:r>
            <a:r>
              <a:rPr dirty="0" sz="2300" spc="-5">
                <a:latin typeface="Lucida Sans Unicode"/>
                <a:cs typeface="Lucida Sans Unicode"/>
              </a:rPr>
              <a:t>0</a:t>
            </a:r>
            <a:r>
              <a:rPr dirty="0" sz="2300" spc="-10">
                <a:latin typeface="Lucida Sans Unicode"/>
                <a:cs typeface="Lucida Sans Unicode"/>
              </a:rPr>
              <a:t>%</a:t>
            </a:r>
            <a:r>
              <a:rPr dirty="0" sz="2300">
                <a:latin typeface="Lucida Sans Unicode"/>
                <a:cs typeface="Lucida Sans Unicode"/>
              </a:rPr>
              <a:t>) 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f </a:t>
            </a:r>
            <a:r>
              <a:rPr dirty="0" sz="2300" spc="-5">
                <a:latin typeface="Lucida Sans Unicode"/>
                <a:cs typeface="Lucida Sans Unicode"/>
              </a:rPr>
              <a:t>th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are</a:t>
            </a:r>
            <a:r>
              <a:rPr dirty="0" sz="2300">
                <a:latin typeface="Lucida Sans Unicode"/>
                <a:cs typeface="Lucida Sans Unicode"/>
              </a:rPr>
              <a:t>a median</a:t>
            </a:r>
            <a:r>
              <a:rPr dirty="0" sz="230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income</a:t>
            </a:r>
            <a:r>
              <a:rPr dirty="0" sz="2300">
                <a:latin typeface="Lucida Sans Unicode"/>
                <a:cs typeface="Lucida Sans Unicode"/>
              </a:rPr>
              <a:t>;</a:t>
            </a:r>
            <a:r>
              <a:rPr dirty="0" sz="2300" spc="-3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or</a:t>
            </a:r>
            <a:endParaRPr sz="23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9"/>
              </a:spcBef>
              <a:buClr>
                <a:srgbClr val="2CA1BE"/>
              </a:buClr>
              <a:buFont typeface="Verdana"/>
              <a:buChar char="◦"/>
            </a:pPr>
            <a:endParaRPr sz="2450">
              <a:latin typeface="Times New Roman"/>
              <a:cs typeface="Times New Roman"/>
            </a:endParaRPr>
          </a:p>
          <a:p>
            <a:pPr marL="241300" marR="159385" indent="-228600">
              <a:lnSpc>
                <a:spcPts val="2480"/>
              </a:lnSpc>
              <a:buClr>
                <a:srgbClr val="2CA1BE"/>
              </a:buClr>
              <a:buFont typeface="Verdana"/>
              <a:buChar char="◦"/>
              <a:tabLst>
                <a:tab pos="241300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(</a:t>
            </a:r>
            <a:r>
              <a:rPr dirty="0" sz="2300" spc="-15">
                <a:latin typeface="Lucida Sans Unicode"/>
                <a:cs typeface="Lucida Sans Unicode"/>
              </a:rPr>
              <a:t>2</a:t>
            </a:r>
            <a:r>
              <a:rPr dirty="0" sz="2300">
                <a:latin typeface="Lucida Sans Unicode"/>
                <a:cs typeface="Lucida Sans Unicode"/>
              </a:rPr>
              <a:t>)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with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respec</a:t>
            </a:r>
            <a:r>
              <a:rPr dirty="0" sz="2300">
                <a:latin typeface="Lucida Sans Unicode"/>
                <a:cs typeface="Lucida Sans Unicode"/>
              </a:rPr>
              <a:t>t</a:t>
            </a:r>
            <a:r>
              <a:rPr dirty="0" sz="2300" spc="-5">
                <a:latin typeface="Lucida Sans Unicode"/>
                <a:cs typeface="Lucida Sans Unicode"/>
              </a:rPr>
              <a:t> t</a:t>
            </a:r>
            <a:r>
              <a:rPr dirty="0" sz="2300">
                <a:latin typeface="Lucida Sans Unicode"/>
                <a:cs typeface="Lucida Sans Unicode"/>
              </a:rPr>
              <a:t>o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owne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-oc</a:t>
            </a:r>
            <a:r>
              <a:rPr dirty="0" sz="2300" spc="-10">
                <a:latin typeface="Lucida Sans Unicode"/>
                <a:cs typeface="Lucida Sans Unicode"/>
              </a:rPr>
              <a:t>c</a:t>
            </a:r>
            <a:r>
              <a:rPr dirty="0" sz="2300">
                <a:latin typeface="Lucida Sans Unicode"/>
                <a:cs typeface="Lucida Sans Unicode"/>
              </a:rPr>
              <a:t>upied</a:t>
            </a:r>
            <a:r>
              <a:rPr dirty="0" sz="2300" spc="-5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ho</a:t>
            </a:r>
            <a:r>
              <a:rPr dirty="0" sz="2300" spc="-10">
                <a:latin typeface="Lucida Sans Unicode"/>
                <a:cs typeface="Lucida Sans Unicode"/>
              </a:rPr>
              <a:t>u</a:t>
            </a:r>
            <a:r>
              <a:rPr dirty="0" sz="2300">
                <a:latin typeface="Lucida Sans Unicode"/>
                <a:cs typeface="Lucida Sans Unicode"/>
              </a:rPr>
              <a:t>sing,</a:t>
            </a:r>
            <a:r>
              <a:rPr dirty="0" sz="2300" spc="-3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a</a:t>
            </a:r>
            <a:r>
              <a:rPr dirty="0" sz="2300">
                <a:latin typeface="Lucida Sans Unicode"/>
                <a:cs typeface="Lucida Sans Unicode"/>
              </a:rPr>
              <a:t>t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the</a:t>
            </a:r>
            <a:r>
              <a:rPr dirty="0" sz="2300" spc="-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t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me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f </a:t>
            </a:r>
            <a:r>
              <a:rPr dirty="0" sz="2300" spc="-5">
                <a:latin typeface="Lucida Sans Unicode"/>
                <a:cs typeface="Lucida Sans Unicode"/>
              </a:rPr>
              <a:t>th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purchas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 spc="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f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th</a:t>
            </a:r>
            <a:r>
              <a:rPr dirty="0" sz="2300">
                <a:latin typeface="Lucida Sans Unicode"/>
                <a:cs typeface="Lucida Sans Unicode"/>
              </a:rPr>
              <a:t>e unit,</a:t>
            </a:r>
            <a:r>
              <a:rPr dirty="0" sz="2300" spc="-3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a household</a:t>
            </a:r>
            <a:r>
              <a:rPr dirty="0" sz="230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earn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ng</a:t>
            </a:r>
            <a:r>
              <a:rPr dirty="0" sz="2300" spc="-3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up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</a:t>
            </a:r>
            <a:r>
              <a:rPr dirty="0" sz="2300">
                <a:latin typeface="Lucida Sans Unicode"/>
                <a:cs typeface="Lucida Sans Unicode"/>
              </a:rPr>
              <a:t>o </a:t>
            </a:r>
            <a:r>
              <a:rPr dirty="0" sz="2300" spc="-5">
                <a:latin typeface="Lucida Sans Unicode"/>
                <a:cs typeface="Lucida Sans Unicode"/>
              </a:rPr>
              <a:t>on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hu</a:t>
            </a:r>
            <a:r>
              <a:rPr dirty="0" sz="2300" spc="-10">
                <a:latin typeface="Lucida Sans Unicode"/>
                <a:cs typeface="Lucida Sans Unicode"/>
              </a:rPr>
              <a:t>n</a:t>
            </a:r>
            <a:r>
              <a:rPr dirty="0" sz="2300" spc="-5">
                <a:latin typeface="Lucida Sans Unicode"/>
                <a:cs typeface="Lucida Sans Unicode"/>
              </a:rPr>
              <a:t>d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e</a:t>
            </a:r>
            <a:r>
              <a:rPr dirty="0" sz="2300">
                <a:latin typeface="Lucida Sans Unicode"/>
                <a:cs typeface="Lucida Sans Unicode"/>
              </a:rPr>
              <a:t>d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twent</a:t>
            </a:r>
            <a:r>
              <a:rPr dirty="0" sz="2300">
                <a:latin typeface="Lucida Sans Unicode"/>
                <a:cs typeface="Lucida Sans Unicode"/>
              </a:rPr>
              <a:t>y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(</a:t>
            </a:r>
            <a:r>
              <a:rPr dirty="0" sz="2300" spc="-10">
                <a:latin typeface="Lucida Sans Unicode"/>
                <a:cs typeface="Lucida Sans Unicode"/>
              </a:rPr>
              <a:t>1</a:t>
            </a:r>
            <a:r>
              <a:rPr dirty="0" sz="2300" spc="-5">
                <a:latin typeface="Lucida Sans Unicode"/>
                <a:cs typeface="Lucida Sans Unicode"/>
              </a:rPr>
              <a:t>2</a:t>
            </a:r>
            <a:r>
              <a:rPr dirty="0" sz="2300" spc="-10">
                <a:latin typeface="Lucida Sans Unicode"/>
                <a:cs typeface="Lucida Sans Unicode"/>
              </a:rPr>
              <a:t>0</a:t>
            </a:r>
            <a:r>
              <a:rPr dirty="0" sz="2300" spc="-5">
                <a:latin typeface="Lucida Sans Unicode"/>
                <a:cs typeface="Lucida Sans Unicode"/>
              </a:rPr>
              <a:t>%</a:t>
            </a:r>
            <a:r>
              <a:rPr dirty="0" sz="2300">
                <a:latin typeface="Lucida Sans Unicode"/>
                <a:cs typeface="Lucida Sans Unicode"/>
              </a:rPr>
              <a:t>)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f</a:t>
            </a:r>
            <a:r>
              <a:rPr dirty="0" sz="2300" spc="-5">
                <a:latin typeface="Lucida Sans Unicode"/>
                <a:cs typeface="Lucida Sans Unicode"/>
              </a:rPr>
              <a:t> the</a:t>
            </a:r>
            <a:r>
              <a:rPr dirty="0" sz="2300" spc="-5">
                <a:latin typeface="Lucida Sans Unicode"/>
                <a:cs typeface="Lucida Sans Unicode"/>
              </a:rPr>
              <a:t> are</a:t>
            </a:r>
            <a:r>
              <a:rPr dirty="0" sz="2300">
                <a:latin typeface="Lucida Sans Unicode"/>
                <a:cs typeface="Lucida Sans Unicode"/>
              </a:rPr>
              <a:t>a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median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inco</a:t>
            </a:r>
            <a:r>
              <a:rPr dirty="0" sz="2300" spc="-10">
                <a:latin typeface="Lucida Sans Unicode"/>
                <a:cs typeface="Lucida Sans Unicode"/>
              </a:rPr>
              <a:t>m</a:t>
            </a:r>
            <a:r>
              <a:rPr dirty="0" sz="2300" spc="-5">
                <a:latin typeface="Lucida Sans Unicode"/>
                <a:cs typeface="Lucida Sans Unicode"/>
              </a:rPr>
              <a:t>e.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1168" y="361188"/>
            <a:ext cx="5198364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1954532"/>
            <a:ext cx="7666990" cy="36633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68605" marR="383540" indent="-256540">
              <a:lnSpc>
                <a:spcPts val="292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Not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allo</a:t>
            </a:r>
            <a:r>
              <a:rPr dirty="0" sz="2700" spc="-15">
                <a:latin typeface="Lucida Sans Unicode"/>
                <a:cs typeface="Lucida Sans Unicode"/>
              </a:rPr>
              <a:t>w</a:t>
            </a:r>
            <a:r>
              <a:rPr dirty="0" sz="2700">
                <a:latin typeface="Lucida Sans Unicode"/>
                <a:cs typeface="Lucida Sans Unicode"/>
              </a:rPr>
              <a:t>ed for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“Low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to </a:t>
            </a:r>
            <a:r>
              <a:rPr dirty="0" sz="2700" spc="5">
                <a:latin typeface="Lucida Sans Unicode"/>
                <a:cs typeface="Lucida Sans Unicode"/>
              </a:rPr>
              <a:t>M</a:t>
            </a:r>
            <a:r>
              <a:rPr dirty="0" sz="2700">
                <a:latin typeface="Lucida Sans Unicode"/>
                <a:cs typeface="Lucida Sans Unicode"/>
              </a:rPr>
              <a:t>oderate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Income”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Zone</a:t>
            </a:r>
            <a:endParaRPr sz="2700">
              <a:latin typeface="Lucida Sans Unicode"/>
              <a:cs typeface="Lucida Sans Unicode"/>
            </a:endParaRPr>
          </a:p>
          <a:p>
            <a:pPr marL="268605" marR="5080" indent="-256540">
              <a:lnSpc>
                <a:spcPts val="2920"/>
              </a:lnSpc>
              <a:spcBef>
                <a:spcPts val="1685"/>
              </a:spcBef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Allo</a:t>
            </a:r>
            <a:r>
              <a:rPr dirty="0" sz="2700" spc="-40">
                <a:latin typeface="Lucida Sans Unicode"/>
                <a:cs typeface="Lucida Sans Unicode"/>
              </a:rPr>
              <a:t>w</a:t>
            </a:r>
            <a:r>
              <a:rPr dirty="0" sz="2700" spc="-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within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two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miles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radiu</a:t>
            </a:r>
            <a:r>
              <a:rPr dirty="0" sz="2700">
                <a:latin typeface="Lucida Sans Unicode"/>
                <a:cs typeface="Lucida Sans Unicode"/>
              </a:rPr>
              <a:t>s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for</a:t>
            </a:r>
            <a:r>
              <a:rPr dirty="0" sz="2700" spc="-5">
                <a:latin typeface="Lucida Sans Unicode"/>
                <a:cs typeface="Lucida Sans Unicode"/>
              </a:rPr>
              <a:t> renta</a:t>
            </a:r>
            <a:r>
              <a:rPr dirty="0" sz="2700">
                <a:latin typeface="Lucida Sans Unicode"/>
                <a:cs typeface="Lucida Sans Unicode"/>
              </a:rPr>
              <a:t>l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or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for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sale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projec</a:t>
            </a:r>
            <a:r>
              <a:rPr dirty="0" sz="2700" spc="-10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s</a:t>
            </a:r>
            <a:r>
              <a:rPr dirty="0" sz="2700" spc="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in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“Hi</a:t>
            </a:r>
            <a:r>
              <a:rPr dirty="0" sz="2700" spc="-15">
                <a:latin typeface="Lucida Sans Unicode"/>
                <a:cs typeface="Lucida Sans Unicode"/>
              </a:rPr>
              <a:t>g</a:t>
            </a:r>
            <a:r>
              <a:rPr dirty="0" sz="2700">
                <a:latin typeface="Lucida Sans Unicode"/>
                <a:cs typeface="Lucida Sans Unicode"/>
              </a:rPr>
              <a:t>her</a:t>
            </a:r>
            <a:r>
              <a:rPr dirty="0" sz="2700" spc="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Income Zones”</a:t>
            </a:r>
            <a:r>
              <a:rPr dirty="0" sz="2700">
                <a:latin typeface="Lucida Sans Unicode"/>
                <a:cs typeface="Lucida Sans Unicode"/>
              </a:rPr>
              <a:t> and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for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rental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pro</a:t>
            </a:r>
            <a:r>
              <a:rPr dirty="0" sz="2700" spc="5">
                <a:latin typeface="Lucida Sans Unicode"/>
                <a:cs typeface="Lucida Sans Unicode"/>
              </a:rPr>
              <a:t>p</a:t>
            </a:r>
            <a:r>
              <a:rPr dirty="0" sz="2700">
                <a:latin typeface="Lucida Sans Unicode"/>
                <a:cs typeface="Lucida Sans Unicode"/>
              </a:rPr>
              <a:t>erti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s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in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“D” Di</a:t>
            </a:r>
            <a:r>
              <a:rPr dirty="0" sz="2700" spc="5">
                <a:latin typeface="Lucida Sans Unicode"/>
                <a:cs typeface="Lucida Sans Unicode"/>
              </a:rPr>
              <a:t>s</a:t>
            </a:r>
            <a:r>
              <a:rPr dirty="0" sz="2700">
                <a:latin typeface="Lucida Sans Unicode"/>
                <a:cs typeface="Lucida Sans Unicode"/>
              </a:rPr>
              <a:t>tricts</a:t>
            </a:r>
            <a:endParaRPr sz="2700">
              <a:latin typeface="Lucida Sans Unicode"/>
              <a:cs typeface="Lucida Sans Unicode"/>
            </a:endParaRPr>
          </a:p>
          <a:p>
            <a:pPr marL="12700">
              <a:lnSpc>
                <a:spcPts val="3080"/>
              </a:lnSpc>
              <a:spcBef>
                <a:spcPts val="1325"/>
              </a:spcBef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Anywh</a:t>
            </a:r>
            <a:r>
              <a:rPr dirty="0" sz="2700" spc="-10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re</a:t>
            </a:r>
            <a:r>
              <a:rPr dirty="0" sz="2700" spc="-3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in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City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for “For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S</a:t>
            </a:r>
            <a:r>
              <a:rPr dirty="0" sz="2700" spc="-15">
                <a:latin typeface="Lucida Sans Unicode"/>
                <a:cs typeface="Lucida Sans Unicode"/>
              </a:rPr>
              <a:t>a</a:t>
            </a:r>
            <a:r>
              <a:rPr dirty="0" sz="2700">
                <a:latin typeface="Lucida Sans Unicode"/>
                <a:cs typeface="Lucida Sans Unicode"/>
              </a:rPr>
              <a:t>le”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properti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s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in</a:t>
            </a:r>
            <a:endParaRPr sz="2700">
              <a:latin typeface="Lucida Sans Unicode"/>
              <a:cs typeface="Lucida Sans Unicode"/>
            </a:endParaRPr>
          </a:p>
          <a:p>
            <a:pPr marL="268605">
              <a:lnSpc>
                <a:spcPts val="3080"/>
              </a:lnSpc>
            </a:pPr>
            <a:r>
              <a:rPr dirty="0" sz="2700">
                <a:latin typeface="Lucida Sans Unicode"/>
                <a:cs typeface="Lucida Sans Unicode"/>
              </a:rPr>
              <a:t>“D”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Di</a:t>
            </a:r>
            <a:r>
              <a:rPr dirty="0" sz="2700" spc="5">
                <a:latin typeface="Lucida Sans Unicode"/>
                <a:cs typeface="Lucida Sans Unicode"/>
              </a:rPr>
              <a:t>s</a:t>
            </a:r>
            <a:r>
              <a:rPr dirty="0" sz="2700">
                <a:latin typeface="Lucida Sans Unicode"/>
                <a:cs typeface="Lucida Sans Unicode"/>
              </a:rPr>
              <a:t>tricts</a:t>
            </a:r>
            <a:endParaRPr sz="27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1625"/>
              </a:spcBef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850" spc="-125" i="1">
                <a:latin typeface="Lucida Bright"/>
                <a:cs typeface="Lucida Bright"/>
              </a:rPr>
              <a:t>NOTE:</a:t>
            </a:r>
            <a:r>
              <a:rPr dirty="0" sz="2850" spc="-20" i="1">
                <a:latin typeface="Lucida Bright"/>
                <a:cs typeface="Lucida Bright"/>
              </a:rPr>
              <a:t> </a:t>
            </a:r>
            <a:r>
              <a:rPr dirty="0" sz="2850" spc="-180" i="1">
                <a:latin typeface="Lucida Bright"/>
                <a:cs typeface="Lucida Bright"/>
              </a:rPr>
              <a:t>Draf</a:t>
            </a:r>
            <a:r>
              <a:rPr dirty="0" sz="2850" spc="-114" i="1">
                <a:latin typeface="Lucida Bright"/>
                <a:cs typeface="Lucida Bright"/>
              </a:rPr>
              <a:t>t</a:t>
            </a:r>
            <a:r>
              <a:rPr dirty="0" sz="2850" spc="-30" i="1">
                <a:latin typeface="Lucida Bright"/>
                <a:cs typeface="Lucida Bright"/>
              </a:rPr>
              <a:t> </a:t>
            </a:r>
            <a:r>
              <a:rPr dirty="0" sz="2850" spc="-105" i="1">
                <a:latin typeface="Lucida Bright"/>
                <a:cs typeface="Lucida Bright"/>
              </a:rPr>
              <a:t>Map</a:t>
            </a:r>
            <a:r>
              <a:rPr dirty="0" sz="2850" spc="-65" i="1">
                <a:latin typeface="Lucida Bright"/>
                <a:cs typeface="Lucida Bright"/>
              </a:rPr>
              <a:t>s</a:t>
            </a:r>
            <a:r>
              <a:rPr dirty="0" sz="2850" spc="-20" i="1">
                <a:latin typeface="Lucida Bright"/>
                <a:cs typeface="Lucida Bright"/>
              </a:rPr>
              <a:t> </a:t>
            </a:r>
            <a:r>
              <a:rPr dirty="0" sz="2850" spc="15" i="1">
                <a:latin typeface="Lucida Bright"/>
                <a:cs typeface="Lucida Bright"/>
              </a:rPr>
              <a:t>t</a:t>
            </a:r>
            <a:r>
              <a:rPr dirty="0" sz="2850" spc="30" i="1">
                <a:latin typeface="Lucida Bright"/>
                <a:cs typeface="Lucida Bright"/>
              </a:rPr>
              <a:t>o</a:t>
            </a:r>
            <a:r>
              <a:rPr dirty="0" sz="2850" spc="-15" i="1">
                <a:latin typeface="Lucida Bright"/>
                <a:cs typeface="Lucida Bright"/>
              </a:rPr>
              <a:t> </a:t>
            </a:r>
            <a:r>
              <a:rPr dirty="0" sz="2850" spc="-5" i="1">
                <a:latin typeface="Lucida Bright"/>
                <a:cs typeface="Lucida Bright"/>
              </a:rPr>
              <a:t>b</a:t>
            </a:r>
            <a:r>
              <a:rPr dirty="0" sz="2850" i="1">
                <a:latin typeface="Lucida Bright"/>
                <a:cs typeface="Lucida Bright"/>
              </a:rPr>
              <a:t>e</a:t>
            </a:r>
            <a:r>
              <a:rPr dirty="0" sz="2850" spc="-15" i="1">
                <a:latin typeface="Lucida Bright"/>
                <a:cs typeface="Lucida Bright"/>
              </a:rPr>
              <a:t> </a:t>
            </a:r>
            <a:r>
              <a:rPr dirty="0" sz="2850" spc="-114" i="1">
                <a:latin typeface="Lucida Bright"/>
                <a:cs typeface="Lucida Bright"/>
              </a:rPr>
              <a:t>r</a:t>
            </a:r>
            <a:r>
              <a:rPr dirty="0" sz="2850" spc="-130" i="1">
                <a:latin typeface="Lucida Bright"/>
                <a:cs typeface="Lucida Bright"/>
              </a:rPr>
              <a:t>e</a:t>
            </a:r>
            <a:r>
              <a:rPr dirty="0" sz="2850" spc="-35" i="1">
                <a:latin typeface="Lucida Bright"/>
                <a:cs typeface="Lucida Bright"/>
              </a:rPr>
              <a:t>lease</a:t>
            </a:r>
            <a:r>
              <a:rPr dirty="0" sz="2850" spc="-35" i="1">
                <a:latin typeface="Lucida Bright"/>
                <a:cs typeface="Lucida Bright"/>
              </a:rPr>
              <a:t>d</a:t>
            </a:r>
            <a:r>
              <a:rPr dirty="0" sz="2850" spc="-45" i="1">
                <a:latin typeface="Lucida Bright"/>
                <a:cs typeface="Lucida Bright"/>
              </a:rPr>
              <a:t> </a:t>
            </a:r>
            <a:r>
              <a:rPr dirty="0" sz="2850" spc="-80" i="1">
                <a:latin typeface="Lucida Bright"/>
                <a:cs typeface="Lucida Bright"/>
              </a:rPr>
              <a:t>tomorr</a:t>
            </a:r>
            <a:r>
              <a:rPr dirty="0" sz="2850" spc="-95" i="1">
                <a:latin typeface="Lucida Bright"/>
                <a:cs typeface="Lucida Bright"/>
              </a:rPr>
              <a:t>o</a:t>
            </a:r>
            <a:r>
              <a:rPr dirty="0" sz="2850" spc="-65" i="1">
                <a:latin typeface="Lucida Bright"/>
                <a:cs typeface="Lucida Bright"/>
              </a:rPr>
              <a:t>w.</a:t>
            </a:r>
            <a:endParaRPr sz="2850">
              <a:latin typeface="Lucida Bright"/>
              <a:cs typeface="Lucida Brigh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01168" y="361188"/>
            <a:ext cx="6373368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59055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Eq</a:t>
            </a:r>
            <a:r>
              <a:rPr dirty="0" sz="2700" spc="5">
                <a:latin typeface="Lucida Sans Unicode"/>
                <a:cs typeface="Lucida Sans Unicode"/>
              </a:rPr>
              <a:t>u</a:t>
            </a:r>
            <a:r>
              <a:rPr dirty="0" sz="2700">
                <a:latin typeface="Lucida Sans Unicode"/>
                <a:cs typeface="Lucida Sans Unicode"/>
              </a:rPr>
              <a:t>al</a:t>
            </a:r>
            <a:r>
              <a:rPr dirty="0" sz="2700" spc="-4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to “In</a:t>
            </a:r>
            <a:r>
              <a:rPr dirty="0" sz="2700" spc="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Lieu”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fee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required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by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base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project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5668" y="2221740"/>
            <a:ext cx="7904480" cy="3552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Subject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-5">
                <a:latin typeface="Lucida Sans Unicode"/>
                <a:cs typeface="Lucida Sans Unicode"/>
              </a:rPr>
              <a:t> approva</a:t>
            </a:r>
            <a:r>
              <a:rPr dirty="0" sz="2700">
                <a:latin typeface="Lucida Sans Unicode"/>
                <a:cs typeface="Lucida Sans Unicode"/>
              </a:rPr>
              <a:t>l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Planning</a:t>
            </a:r>
            <a:r>
              <a:rPr dirty="0" sz="2700" spc="-3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&amp;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Devel</a:t>
            </a:r>
            <a:r>
              <a:rPr dirty="0" sz="2700" spc="-15">
                <a:latin typeface="Lucida Sans Unicode"/>
                <a:cs typeface="Lucida Sans Unicode"/>
              </a:rPr>
              <a:t>o</a:t>
            </a:r>
            <a:r>
              <a:rPr dirty="0" sz="2700" spc="-25">
                <a:latin typeface="Lucida Sans Unicode"/>
                <a:cs typeface="Lucida Sans Unicode"/>
              </a:rPr>
              <a:t>pment</a:t>
            </a:r>
            <a:endParaRPr sz="27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65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latin typeface="Lucida Sans Unicode"/>
                <a:cs typeface="Lucida Sans Unicode"/>
              </a:rPr>
              <a:t>Prob</a:t>
            </a:r>
            <a:r>
              <a:rPr dirty="0" sz="2300" spc="-5">
                <a:latin typeface="Lucida Sans Unicode"/>
                <a:cs typeface="Lucida Sans Unicode"/>
              </a:rPr>
              <a:t>lemat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c</a:t>
            </a:r>
            <a:r>
              <a:rPr dirty="0" sz="2300" spc="-4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-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 spc="-5" u="heavy">
                <a:latin typeface="Lucida Sans Unicode"/>
                <a:cs typeface="Lucida Sans Unicode"/>
              </a:rPr>
              <a:t>dep</a:t>
            </a:r>
            <a:r>
              <a:rPr dirty="0" sz="2300" spc="5" u="heavy">
                <a:latin typeface="Lucida Sans Unicode"/>
                <a:cs typeface="Lucida Sans Unicode"/>
              </a:rPr>
              <a:t>e</a:t>
            </a:r>
            <a:r>
              <a:rPr dirty="0" sz="2300" u="heavy">
                <a:latin typeface="Lucida Sans Unicode"/>
                <a:cs typeface="Lucida Sans Unicode"/>
              </a:rPr>
              <a:t>nds</a:t>
            </a:r>
            <a:r>
              <a:rPr dirty="0" sz="2300" spc="-15" u="heavy">
                <a:latin typeface="Lucida Sans Unicode"/>
                <a:cs typeface="Lucida Sans Unicode"/>
              </a:rPr>
              <a:t> </a:t>
            </a:r>
            <a:r>
              <a:rPr dirty="0" sz="2300" spc="-5" u="heavy">
                <a:latin typeface="Lucida Sans Unicode"/>
                <a:cs typeface="Lucida Sans Unicode"/>
              </a:rPr>
              <a:t>on</a:t>
            </a:r>
            <a:r>
              <a:rPr dirty="0" sz="2300" spc="-10" u="heavy">
                <a:latin typeface="Lucida Sans Unicode"/>
                <a:cs typeface="Lucida Sans Unicode"/>
              </a:rPr>
              <a:t> </a:t>
            </a:r>
            <a:r>
              <a:rPr dirty="0" sz="2300" spc="-5" u="heavy">
                <a:latin typeface="Lucida Sans Unicode"/>
                <a:cs typeface="Lucida Sans Unicode"/>
              </a:rPr>
              <a:t>ru</a:t>
            </a:r>
            <a:r>
              <a:rPr dirty="0" sz="2300" spc="5" u="heavy">
                <a:latin typeface="Lucida Sans Unicode"/>
                <a:cs typeface="Lucida Sans Unicode"/>
              </a:rPr>
              <a:t>l</a:t>
            </a:r>
            <a:r>
              <a:rPr dirty="0" sz="2300" spc="-5" u="heavy">
                <a:latin typeface="Lucida Sans Unicode"/>
                <a:cs typeface="Lucida Sans Unicode"/>
              </a:rPr>
              <a:t>es</a:t>
            </a:r>
            <a:r>
              <a:rPr dirty="0" sz="2300" spc="-20" u="heavy">
                <a:latin typeface="Lucida Sans Unicode"/>
                <a:cs typeface="Lucida Sans Unicode"/>
              </a:rPr>
              <a:t> </a:t>
            </a:r>
            <a:r>
              <a:rPr dirty="0" sz="2300" spc="-5" u="heavy">
                <a:latin typeface="Lucida Sans Unicode"/>
                <a:cs typeface="Lucida Sans Unicode"/>
              </a:rPr>
              <a:t>and</a:t>
            </a:r>
            <a:r>
              <a:rPr dirty="0" sz="2300" spc="-5" u="heavy">
                <a:latin typeface="Lucida Sans Unicode"/>
                <a:cs typeface="Lucida Sans Unicode"/>
              </a:rPr>
              <a:t> </a:t>
            </a:r>
            <a:r>
              <a:rPr dirty="0" sz="2300" spc="-5" u="heavy">
                <a:latin typeface="Lucida Sans Unicode"/>
                <a:cs typeface="Lucida Sans Unicode"/>
              </a:rPr>
              <a:t>re</a:t>
            </a:r>
            <a:r>
              <a:rPr dirty="0" sz="2300" spc="5" u="heavy">
                <a:latin typeface="Lucida Sans Unicode"/>
                <a:cs typeface="Lucida Sans Unicode"/>
              </a:rPr>
              <a:t>g</a:t>
            </a:r>
            <a:r>
              <a:rPr dirty="0" sz="2300" u="heavy">
                <a:latin typeface="Lucida Sans Unicode"/>
                <a:cs typeface="Lucida Sans Unicode"/>
              </a:rPr>
              <a:t>ulat</a:t>
            </a:r>
            <a:r>
              <a:rPr dirty="0" sz="2300" spc="5" u="heavy">
                <a:latin typeface="Lucida Sans Unicode"/>
                <a:cs typeface="Lucida Sans Unicode"/>
              </a:rPr>
              <a:t>i</a:t>
            </a:r>
            <a:r>
              <a:rPr dirty="0" sz="2300" spc="-5" u="heavy">
                <a:latin typeface="Lucida Sans Unicode"/>
                <a:cs typeface="Lucida Sans Unicode"/>
              </a:rPr>
              <a:t>ons</a:t>
            </a:r>
            <a:endParaRPr sz="23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$</a:t>
            </a:r>
            <a:r>
              <a:rPr dirty="0" sz="2300" spc="-15">
                <a:latin typeface="Lucida Sans Unicode"/>
                <a:cs typeface="Lucida Sans Unicode"/>
              </a:rPr>
              <a:t>5</a:t>
            </a:r>
            <a:r>
              <a:rPr dirty="0" sz="2300" spc="-5">
                <a:latin typeface="Lucida Sans Unicode"/>
                <a:cs typeface="Lucida Sans Unicode"/>
              </a:rPr>
              <a:t>,0</a:t>
            </a:r>
            <a:r>
              <a:rPr dirty="0" sz="2300" spc="-10">
                <a:latin typeface="Lucida Sans Unicode"/>
                <a:cs typeface="Lucida Sans Unicode"/>
              </a:rPr>
              <a:t>0</a:t>
            </a:r>
            <a:r>
              <a:rPr dirty="0" sz="2300">
                <a:latin typeface="Lucida Sans Unicode"/>
                <a:cs typeface="Lucida Sans Unicode"/>
              </a:rPr>
              <a:t>0</a:t>
            </a:r>
            <a:r>
              <a:rPr dirty="0" sz="2300" spc="-4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pe</a:t>
            </a:r>
            <a:r>
              <a:rPr dirty="0" sz="2300">
                <a:latin typeface="Lucida Sans Unicode"/>
                <a:cs typeface="Lucida Sans Unicode"/>
              </a:rPr>
              <a:t>r </a:t>
            </a:r>
            <a:r>
              <a:rPr dirty="0" sz="2300" spc="-10">
                <a:latin typeface="Lucida Sans Unicode"/>
                <a:cs typeface="Lucida Sans Unicode"/>
              </a:rPr>
              <a:t>u</a:t>
            </a:r>
            <a:r>
              <a:rPr dirty="0" sz="2300">
                <a:latin typeface="Lucida Sans Unicode"/>
                <a:cs typeface="Lucida Sans Unicode"/>
              </a:rPr>
              <a:t>nit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fee</a:t>
            </a:r>
            <a:endParaRPr sz="23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latin typeface="Lucida Sans Unicode"/>
                <a:cs typeface="Lucida Sans Unicode"/>
              </a:rPr>
              <a:t>No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rez</a:t>
            </a:r>
            <a:r>
              <a:rPr dirty="0" sz="2300">
                <a:latin typeface="Lucida Sans Unicode"/>
                <a:cs typeface="Lucida Sans Unicode"/>
              </a:rPr>
              <a:t>onings</a:t>
            </a:r>
            <a:endParaRPr sz="23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1770"/>
              </a:spcBef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Off</a:t>
            </a:r>
            <a:r>
              <a:rPr dirty="0" sz="2700" spc="-25">
                <a:latin typeface="Lucida Sans Unicode"/>
                <a:cs typeface="Lucida Sans Unicode"/>
              </a:rPr>
              <a:t>-</a:t>
            </a:r>
            <a:r>
              <a:rPr dirty="0" sz="2700" spc="-15">
                <a:latin typeface="Lucida Sans Unicode"/>
                <a:cs typeface="Lucida Sans Unicode"/>
              </a:rPr>
              <a:t>site</a:t>
            </a:r>
            <a:r>
              <a:rPr dirty="0" sz="2700" spc="-4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units</a:t>
            </a:r>
            <a:r>
              <a:rPr dirty="0" sz="2700" spc="-10">
                <a:latin typeface="Lucida Sans Unicode"/>
                <a:cs typeface="Lucida Sans Unicode"/>
              </a:rPr>
              <a:t> c</a:t>
            </a:r>
            <a:r>
              <a:rPr dirty="0" sz="2700" spc="-20">
                <a:latin typeface="Lucida Sans Unicode"/>
                <a:cs typeface="Lucida Sans Unicode"/>
              </a:rPr>
              <a:t>a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be</a:t>
            </a:r>
            <a:endParaRPr sz="27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65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latin typeface="Lucida Sans Unicode"/>
                <a:cs typeface="Lucida Sans Unicode"/>
              </a:rPr>
              <a:t>New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co</a:t>
            </a:r>
            <a:r>
              <a:rPr dirty="0" sz="2300" spc="-10">
                <a:latin typeface="Lucida Sans Unicode"/>
                <a:cs typeface="Lucida Sans Unicode"/>
              </a:rPr>
              <a:t>n</a:t>
            </a:r>
            <a:r>
              <a:rPr dirty="0" sz="2300">
                <a:latin typeface="Lucida Sans Unicode"/>
                <a:cs typeface="Lucida Sans Unicode"/>
              </a:rPr>
              <a:t>struction,</a:t>
            </a:r>
            <a:r>
              <a:rPr dirty="0" sz="2300" spc="-5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Re</a:t>
            </a:r>
            <a:r>
              <a:rPr dirty="0" sz="2300" spc="-15">
                <a:latin typeface="Lucida Sans Unicode"/>
                <a:cs typeface="Lucida Sans Unicode"/>
              </a:rPr>
              <a:t>h</a:t>
            </a:r>
            <a:r>
              <a:rPr dirty="0" sz="2300" spc="-5">
                <a:latin typeface="Lucida Sans Unicode"/>
                <a:cs typeface="Lucida Sans Unicode"/>
              </a:rPr>
              <a:t>a</a:t>
            </a:r>
            <a:r>
              <a:rPr dirty="0" sz="2300">
                <a:latin typeface="Lucida Sans Unicode"/>
                <a:cs typeface="Lucida Sans Unicode"/>
              </a:rPr>
              <a:t>b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u</a:t>
            </a:r>
            <a:r>
              <a:rPr dirty="0" sz="2300" spc="-10">
                <a:latin typeface="Lucida Sans Unicode"/>
                <a:cs typeface="Lucida Sans Unicode"/>
              </a:rPr>
              <a:t>n</a:t>
            </a:r>
            <a:r>
              <a:rPr dirty="0" sz="2300" spc="-5">
                <a:latin typeface="Lucida Sans Unicode"/>
                <a:cs typeface="Lucida Sans Unicode"/>
              </a:rPr>
              <a:t>its</a:t>
            </a:r>
            <a:r>
              <a:rPr dirty="0" sz="2300">
                <a:latin typeface="Lucida Sans Unicode"/>
                <a:cs typeface="Lucida Sans Unicode"/>
              </a:rPr>
              <a:t>,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r Co</a:t>
            </a:r>
            <a:r>
              <a:rPr dirty="0" sz="2300" spc="-10">
                <a:latin typeface="Lucida Sans Unicode"/>
                <a:cs typeface="Lucida Sans Unicode"/>
              </a:rPr>
              <a:t>n</a:t>
            </a:r>
            <a:r>
              <a:rPr dirty="0" sz="2300">
                <a:latin typeface="Lucida Sans Unicode"/>
                <a:cs typeface="Lucida Sans Unicode"/>
              </a:rPr>
              <a:t>v</a:t>
            </a:r>
            <a:r>
              <a:rPr dirty="0" sz="2300" spc="-10">
                <a:latin typeface="Lucida Sans Unicode"/>
                <a:cs typeface="Lucida Sans Unicode"/>
              </a:rPr>
              <a:t>e</a:t>
            </a:r>
            <a:r>
              <a:rPr dirty="0" sz="2300" spc="-5">
                <a:latin typeface="Lucida Sans Unicode"/>
                <a:cs typeface="Lucida Sans Unicode"/>
              </a:rPr>
              <a:t>rs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 spc="-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n</a:t>
            </a:r>
            <a:r>
              <a:rPr dirty="0" sz="2300" spc="-4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of</a:t>
            </a:r>
            <a:endParaRPr sz="2300">
              <a:latin typeface="Lucida Sans Unicode"/>
              <a:cs typeface="Lucida Sans Unicode"/>
            </a:endParaRPr>
          </a:p>
          <a:p>
            <a:pPr marL="524510">
              <a:lnSpc>
                <a:spcPct val="100000"/>
              </a:lnSpc>
            </a:pPr>
            <a:r>
              <a:rPr dirty="0" sz="2300" spc="-5">
                <a:latin typeface="Lucida Sans Unicode"/>
                <a:cs typeface="Lucida Sans Unicode"/>
              </a:rPr>
              <a:t>ex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st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ng</a:t>
            </a:r>
            <a:r>
              <a:rPr dirty="0" sz="2300" spc="-4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units</a:t>
            </a:r>
            <a:endParaRPr sz="23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1780"/>
              </a:spcBef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Completion</a:t>
            </a:r>
            <a:r>
              <a:rPr dirty="0" sz="2700" spc="-3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concurren</a:t>
            </a:r>
            <a:r>
              <a:rPr dirty="0" sz="2700">
                <a:latin typeface="Lucida Sans Unicode"/>
                <a:cs typeface="Lucida Sans Unicode"/>
              </a:rPr>
              <a:t>t</a:t>
            </a:r>
            <a:r>
              <a:rPr dirty="0" sz="2700" spc="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o</a:t>
            </a:r>
            <a:r>
              <a:rPr dirty="0" sz="2700">
                <a:latin typeface="Lucida Sans Unicode"/>
                <a:cs typeface="Lucida Sans Unicode"/>
              </a:rPr>
              <a:t>r </a:t>
            </a:r>
            <a:r>
              <a:rPr dirty="0" sz="2700" spc="-5">
                <a:latin typeface="Lucida Sans Unicode"/>
                <a:cs typeface="Lucida Sans Unicode"/>
              </a:rPr>
              <a:t>befor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bas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project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1168" y="361188"/>
            <a:ext cx="5824728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59055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/>
              <a:t>Comparable</a:t>
            </a:r>
            <a:r>
              <a:rPr dirty="0" sz="2700" spc="-30"/>
              <a:t> </a:t>
            </a:r>
            <a:r>
              <a:rPr dirty="0" sz="2700" spc="-5"/>
              <a:t>t</a:t>
            </a:r>
            <a:r>
              <a:rPr dirty="0" sz="2700"/>
              <a:t>o</a:t>
            </a:r>
            <a:r>
              <a:rPr dirty="0" sz="2700" spc="-5"/>
              <a:t> </a:t>
            </a:r>
            <a:r>
              <a:rPr dirty="0" sz="2700" spc="-30"/>
              <a:t>m</a:t>
            </a:r>
            <a:r>
              <a:rPr dirty="0" sz="2700" spc="-25"/>
              <a:t>a</a:t>
            </a:r>
            <a:r>
              <a:rPr dirty="0" sz="2700" spc="-5"/>
              <a:t>rke</a:t>
            </a:r>
            <a:r>
              <a:rPr dirty="0" sz="2700"/>
              <a:t>t </a:t>
            </a:r>
            <a:r>
              <a:rPr dirty="0" sz="2700" spc="-5"/>
              <a:t>rat</a:t>
            </a:r>
            <a:r>
              <a:rPr dirty="0" sz="2700"/>
              <a:t>e</a:t>
            </a:r>
            <a:r>
              <a:rPr dirty="0" sz="2700" spc="-10"/>
              <a:t> </a:t>
            </a:r>
            <a:r>
              <a:rPr dirty="0" sz="2700" spc="-15"/>
              <a:t>units</a:t>
            </a:r>
            <a:r>
              <a:rPr dirty="0" sz="2700" spc="-25"/>
              <a:t> </a:t>
            </a:r>
            <a:r>
              <a:rPr dirty="0" sz="2700" spc="-20"/>
              <a:t>in</a:t>
            </a:r>
            <a:endParaRPr sz="2700">
              <a:latin typeface="Wingdings 3"/>
              <a:cs typeface="Wingdings 3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5668" y="1985142"/>
            <a:ext cx="6830059" cy="34093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524510" indent="-228600">
              <a:lnSpc>
                <a:spcPct val="100000"/>
              </a:lnSpc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Bedro</a:t>
            </a:r>
            <a:r>
              <a:rPr dirty="0" sz="2300">
                <a:latin typeface="Lucida Sans Unicode"/>
                <a:cs typeface="Lucida Sans Unicode"/>
              </a:rPr>
              <a:t>oms</a:t>
            </a:r>
            <a:endParaRPr sz="23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latin typeface="Lucida Sans Unicode"/>
                <a:cs typeface="Lucida Sans Unicode"/>
              </a:rPr>
              <a:t>Exte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or</a:t>
            </a:r>
            <a:r>
              <a:rPr dirty="0" sz="2300" spc="-4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appea</a:t>
            </a:r>
            <a:r>
              <a:rPr dirty="0" sz="2300" spc="5">
                <a:latin typeface="Lucida Sans Unicode"/>
                <a:cs typeface="Lucida Sans Unicode"/>
              </a:rPr>
              <a:t>r</a:t>
            </a:r>
            <a:r>
              <a:rPr dirty="0" sz="2300" spc="-5">
                <a:latin typeface="Lucida Sans Unicode"/>
                <a:cs typeface="Lucida Sans Unicode"/>
              </a:rPr>
              <a:t>ance</a:t>
            </a:r>
            <a:endParaRPr sz="23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latin typeface="Lucida Sans Unicode"/>
                <a:cs typeface="Lucida Sans Unicode"/>
              </a:rPr>
              <a:t>O</a:t>
            </a:r>
            <a:r>
              <a:rPr dirty="0" sz="2300" spc="-10">
                <a:latin typeface="Lucida Sans Unicode"/>
                <a:cs typeface="Lucida Sans Unicode"/>
              </a:rPr>
              <a:t>v</a:t>
            </a:r>
            <a:r>
              <a:rPr dirty="0" sz="2300" spc="-5">
                <a:latin typeface="Lucida Sans Unicode"/>
                <a:cs typeface="Lucida Sans Unicode"/>
              </a:rPr>
              <a:t>era</a:t>
            </a:r>
            <a:r>
              <a:rPr dirty="0" sz="2300" spc="5">
                <a:latin typeface="Lucida Sans Unicode"/>
                <a:cs typeface="Lucida Sans Unicode"/>
              </a:rPr>
              <a:t>l</a:t>
            </a:r>
            <a:r>
              <a:rPr dirty="0" sz="2300">
                <a:latin typeface="Lucida Sans Unicode"/>
                <a:cs typeface="Lucida Sans Unicode"/>
              </a:rPr>
              <a:t>l</a:t>
            </a:r>
            <a:r>
              <a:rPr dirty="0" sz="2300" spc="-4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constructi</a:t>
            </a:r>
            <a:r>
              <a:rPr dirty="0" sz="2300" spc="5">
                <a:latin typeface="Lucida Sans Unicode"/>
                <a:cs typeface="Lucida Sans Unicode"/>
              </a:rPr>
              <a:t>o</a:t>
            </a:r>
            <a:r>
              <a:rPr dirty="0" sz="2300">
                <a:latin typeface="Lucida Sans Unicode"/>
                <a:cs typeface="Lucida Sans Unicode"/>
              </a:rPr>
              <a:t>n</a:t>
            </a:r>
            <a:r>
              <a:rPr dirty="0" sz="2300" spc="-4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qual</a:t>
            </a:r>
            <a:r>
              <a:rPr dirty="0" sz="2300" spc="10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ty</a:t>
            </a:r>
            <a:endParaRPr sz="23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0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latin typeface="Lucida Sans Unicode"/>
                <a:cs typeface="Lucida Sans Unicode"/>
              </a:rPr>
              <a:t>En</a:t>
            </a:r>
            <a:r>
              <a:rPr dirty="0" sz="2300" spc="-10">
                <a:latin typeface="Lucida Sans Unicode"/>
                <a:cs typeface="Lucida Sans Unicode"/>
              </a:rPr>
              <a:t>e</a:t>
            </a:r>
            <a:r>
              <a:rPr dirty="0" sz="2300" spc="-5">
                <a:latin typeface="Lucida Sans Unicode"/>
                <a:cs typeface="Lucida Sans Unicode"/>
              </a:rPr>
              <a:t>rg</a:t>
            </a:r>
            <a:r>
              <a:rPr dirty="0" sz="2300">
                <a:latin typeface="Lucida Sans Unicode"/>
                <a:cs typeface="Lucida Sans Unicode"/>
              </a:rPr>
              <a:t>y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Eff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 spc="-5">
                <a:latin typeface="Lucida Sans Unicode"/>
                <a:cs typeface="Lucida Sans Unicode"/>
              </a:rPr>
              <a:t>cien</a:t>
            </a:r>
            <a:r>
              <a:rPr dirty="0" sz="2300" spc="-10">
                <a:latin typeface="Lucida Sans Unicode"/>
                <a:cs typeface="Lucida Sans Unicode"/>
              </a:rPr>
              <a:t>c</a:t>
            </a:r>
            <a:r>
              <a:rPr dirty="0" sz="2300">
                <a:latin typeface="Lucida Sans Unicode"/>
                <a:cs typeface="Lucida Sans Unicode"/>
              </a:rPr>
              <a:t>y</a:t>
            </a:r>
            <a:endParaRPr sz="23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29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Interio</a:t>
            </a:r>
            <a:r>
              <a:rPr dirty="0" sz="2700">
                <a:latin typeface="Lucida Sans Unicode"/>
                <a:cs typeface="Lucida Sans Unicode"/>
              </a:rPr>
              <a:t>r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may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have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dif</a:t>
            </a:r>
            <a:r>
              <a:rPr dirty="0" sz="2700" spc="-5">
                <a:latin typeface="Lucida Sans Unicode"/>
                <a:cs typeface="Lucida Sans Unicode"/>
              </a:rPr>
              <a:t>f</a:t>
            </a:r>
            <a:r>
              <a:rPr dirty="0" sz="2700" spc="-5">
                <a:latin typeface="Lucida Sans Unicode"/>
                <a:cs typeface="Lucida Sans Unicode"/>
              </a:rPr>
              <a:t>er</a:t>
            </a:r>
            <a:r>
              <a:rPr dirty="0" sz="2700" spc="-10">
                <a:latin typeface="Lucida Sans Unicode"/>
                <a:cs typeface="Lucida Sans Unicode"/>
              </a:rPr>
              <a:t>e</a:t>
            </a:r>
            <a:r>
              <a:rPr dirty="0" sz="2700" spc="-15">
                <a:latin typeface="Lucida Sans Unicode"/>
                <a:cs typeface="Lucida Sans Unicode"/>
              </a:rPr>
              <a:t>nt</a:t>
            </a:r>
            <a:r>
              <a:rPr dirty="0" sz="2700" spc="-4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finis</a:t>
            </a:r>
            <a:r>
              <a:rPr dirty="0" sz="2700" spc="-15">
                <a:latin typeface="Lucida Sans Unicode"/>
                <a:cs typeface="Lucida Sans Unicode"/>
              </a:rPr>
              <a:t>h</a:t>
            </a:r>
            <a:r>
              <a:rPr dirty="0" sz="2700" spc="-20">
                <a:latin typeface="Lucida Sans Unicode"/>
                <a:cs typeface="Lucida Sans Unicode"/>
              </a:rPr>
              <a:t>e</a:t>
            </a:r>
            <a:r>
              <a:rPr dirty="0" sz="2700" spc="-15">
                <a:latin typeface="Lucida Sans Unicode"/>
                <a:cs typeface="Lucida Sans Unicode"/>
              </a:rPr>
              <a:t>s</a:t>
            </a:r>
            <a:r>
              <a:rPr dirty="0" sz="2700" spc="-4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and</a:t>
            </a:r>
            <a:endParaRPr sz="2700">
              <a:latin typeface="Lucida Sans Unicode"/>
              <a:cs typeface="Lucida Sans Unicode"/>
            </a:endParaRPr>
          </a:p>
          <a:p>
            <a:pPr marL="268605">
              <a:lnSpc>
                <a:spcPct val="100000"/>
              </a:lnSpc>
            </a:pPr>
            <a:r>
              <a:rPr dirty="0" sz="2700">
                <a:latin typeface="Lucida Sans Unicode"/>
                <a:cs typeface="Lucida Sans Unicode"/>
              </a:rPr>
              <a:t>fea</a:t>
            </a:r>
            <a:r>
              <a:rPr dirty="0" sz="2700" spc="-1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ures</a:t>
            </a:r>
            <a:endParaRPr sz="27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1835"/>
              </a:spcBef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Subject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-5">
                <a:latin typeface="Lucida Sans Unicode"/>
                <a:cs typeface="Lucida Sans Unicode"/>
              </a:rPr>
              <a:t> Rul</a:t>
            </a:r>
            <a:r>
              <a:rPr dirty="0" sz="2700" spc="-10">
                <a:latin typeface="Lucida Sans Unicode"/>
                <a:cs typeface="Lucida Sans Unicode"/>
              </a:rPr>
              <a:t>e</a:t>
            </a:r>
            <a:r>
              <a:rPr dirty="0" sz="2700" spc="-15">
                <a:latin typeface="Lucida Sans Unicode"/>
                <a:cs typeface="Lucida Sans Unicode"/>
              </a:rPr>
              <a:t>s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an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Re</a:t>
            </a:r>
            <a:r>
              <a:rPr dirty="0" sz="2700" spc="-30">
                <a:latin typeface="Lucida Sans Unicode"/>
                <a:cs typeface="Lucida Sans Unicode"/>
              </a:rPr>
              <a:t>g</a:t>
            </a:r>
            <a:r>
              <a:rPr dirty="0" sz="2700" spc="-15">
                <a:latin typeface="Lucida Sans Unicode"/>
                <a:cs typeface="Lucida Sans Unicode"/>
              </a:rPr>
              <a:t>ulations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1168" y="361188"/>
            <a:ext cx="7392924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2026160"/>
            <a:ext cx="7684134" cy="30410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68605" marR="1002665" indent="-256540">
              <a:lnSpc>
                <a:spcPct val="100000"/>
              </a:lnSpc>
            </a:pPr>
            <a:r>
              <a:rPr dirty="0" sz="2700" spc="-15">
                <a:latin typeface="Lucida Sans Unicode"/>
                <a:cs typeface="Lucida Sans Unicode"/>
              </a:rPr>
              <a:t>I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Lie</a:t>
            </a:r>
            <a:r>
              <a:rPr dirty="0" sz="2700">
                <a:latin typeface="Lucida Sans Unicode"/>
                <a:cs typeface="Lucida Sans Unicode"/>
              </a:rPr>
              <a:t>u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Fee</a:t>
            </a:r>
            <a:r>
              <a:rPr dirty="0" sz="2700">
                <a:latin typeface="Lucida Sans Unicode"/>
                <a:cs typeface="Lucida Sans Unicode"/>
              </a:rPr>
              <a:t>s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ar</a:t>
            </a:r>
            <a:r>
              <a:rPr dirty="0" sz="2700">
                <a:latin typeface="Lucida Sans Unicode"/>
                <a:cs typeface="Lucida Sans Unicode"/>
              </a:rPr>
              <a:t>e </a:t>
            </a:r>
            <a:r>
              <a:rPr dirty="0" sz="2700" spc="-5">
                <a:latin typeface="Lucida Sans Unicode"/>
                <a:cs typeface="Lucida Sans Unicode"/>
              </a:rPr>
              <a:t>pai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int</a:t>
            </a:r>
            <a:r>
              <a:rPr dirty="0" sz="2700" spc="-20">
                <a:latin typeface="Lucida Sans Unicode"/>
                <a:cs typeface="Lucida Sans Unicode"/>
              </a:rPr>
              <a:t>o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th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30">
                <a:latin typeface="Lucida Sans Unicode"/>
                <a:cs typeface="Lucida Sans Unicode"/>
              </a:rPr>
              <a:t>A</a:t>
            </a:r>
            <a:r>
              <a:rPr dirty="0" sz="2700">
                <a:latin typeface="Lucida Sans Unicode"/>
                <a:cs typeface="Lucida Sans Unicode"/>
              </a:rPr>
              <a:t>fford</a:t>
            </a:r>
            <a:r>
              <a:rPr dirty="0" sz="2700" spc="-5">
                <a:latin typeface="Lucida Sans Unicode"/>
                <a:cs typeface="Lucida Sans Unicode"/>
              </a:rPr>
              <a:t>able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Housing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Op</a:t>
            </a:r>
            <a:r>
              <a:rPr dirty="0" sz="2700" spc="5">
                <a:latin typeface="Lucida Sans Unicode"/>
                <a:cs typeface="Lucida Sans Unicode"/>
              </a:rPr>
              <a:t>p</a:t>
            </a:r>
            <a:r>
              <a:rPr dirty="0" sz="2700" spc="-5">
                <a:latin typeface="Lucida Sans Unicode"/>
                <a:cs typeface="Lucida Sans Unicode"/>
              </a:rPr>
              <a:t>ortunit</a:t>
            </a:r>
            <a:r>
              <a:rPr dirty="0" sz="2700">
                <a:latin typeface="Lucida Sans Unicode"/>
                <a:cs typeface="Lucida Sans Unicode"/>
              </a:rPr>
              <a:t>y</a:t>
            </a:r>
            <a:r>
              <a:rPr dirty="0" sz="2700" spc="5">
                <a:latin typeface="Lucida Sans Unicode"/>
                <a:cs typeface="Lucida Sans Unicode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Fun</a:t>
            </a:r>
            <a:r>
              <a:rPr dirty="0" sz="2700" spc="-20">
                <a:latin typeface="Lucida Sans Unicode"/>
                <a:cs typeface="Lucida Sans Unicode"/>
              </a:rPr>
              <a:t>d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(A</a:t>
            </a:r>
            <a:r>
              <a:rPr dirty="0" sz="2700" spc="-10">
                <a:latin typeface="Lucida Sans Unicode"/>
                <a:cs typeface="Lucida Sans Unicode"/>
              </a:rPr>
              <a:t>H</a:t>
            </a:r>
            <a:r>
              <a:rPr dirty="0" sz="2700">
                <a:latin typeface="Lucida Sans Unicode"/>
                <a:cs typeface="Lucida Sans Unicode"/>
              </a:rPr>
              <a:t>OF):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3500">
              <a:latin typeface="Times New Roman"/>
              <a:cs typeface="Times New Roman"/>
            </a:endParaRPr>
          </a:p>
          <a:p>
            <a:pPr marL="268605" marR="5080" indent="-25654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50</a:t>
            </a:r>
            <a:r>
              <a:rPr dirty="0" sz="2700">
                <a:latin typeface="Lucida Sans Unicode"/>
                <a:cs typeface="Lucida Sans Unicode"/>
              </a:rPr>
              <a:t>%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go</a:t>
            </a:r>
            <a:r>
              <a:rPr dirty="0" sz="2700" spc="-30">
                <a:latin typeface="Lucida Sans Unicode"/>
                <a:cs typeface="Lucida Sans Unicode"/>
              </a:rPr>
              <a:t>e</a:t>
            </a:r>
            <a:r>
              <a:rPr dirty="0" sz="2700" spc="-15">
                <a:latin typeface="Lucida Sans Unicode"/>
                <a:cs typeface="Lucida Sans Unicode"/>
              </a:rPr>
              <a:t>s</a:t>
            </a:r>
            <a:r>
              <a:rPr dirty="0" sz="2700" spc="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n</a:t>
            </a:r>
            <a:r>
              <a:rPr dirty="0" sz="2700" spc="-20">
                <a:latin typeface="Lucida Sans Unicode"/>
                <a:cs typeface="Lucida Sans Unicode"/>
              </a:rPr>
              <a:t>e</a:t>
            </a:r>
            <a:r>
              <a:rPr dirty="0" sz="2700" spc="-25">
                <a:latin typeface="Lucida Sans Unicode"/>
                <a:cs typeface="Lucida Sans Unicode"/>
              </a:rPr>
              <a:t>w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construction</a:t>
            </a:r>
            <a:r>
              <a:rPr dirty="0" sz="2700">
                <a:latin typeface="Lucida Sans Unicode"/>
                <a:cs typeface="Lucida Sans Unicode"/>
              </a:rPr>
              <a:t>,</a:t>
            </a:r>
            <a:r>
              <a:rPr dirty="0" sz="2700" spc="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rehabilitati</a:t>
            </a:r>
            <a:r>
              <a:rPr dirty="0" sz="2700" spc="-10">
                <a:latin typeface="Lucida Sans Unicode"/>
                <a:cs typeface="Lucida Sans Unicode"/>
              </a:rPr>
              <a:t>o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o</a:t>
            </a:r>
            <a:r>
              <a:rPr dirty="0" sz="2700">
                <a:latin typeface="Lucida Sans Unicode"/>
                <a:cs typeface="Lucida Sans Unicode"/>
              </a:rPr>
              <a:t>r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preserva</a:t>
            </a:r>
            <a:r>
              <a:rPr dirty="0" sz="2700" spc="-20">
                <a:latin typeface="Lucida Sans Unicode"/>
                <a:cs typeface="Lucida Sans Unicode"/>
              </a:rPr>
              <a:t>tio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o</a:t>
            </a:r>
            <a:r>
              <a:rPr dirty="0" sz="2700" spc="-10">
                <a:latin typeface="Lucida Sans Unicode"/>
                <a:cs typeface="Lucida Sans Unicode"/>
              </a:rPr>
              <a:t>f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housi</a:t>
            </a:r>
            <a:r>
              <a:rPr dirty="0" sz="2700" spc="-15">
                <a:latin typeface="Lucida Sans Unicode"/>
                <a:cs typeface="Lucida Sans Unicode"/>
              </a:rPr>
              <a:t>n</a:t>
            </a:r>
            <a:r>
              <a:rPr dirty="0" sz="2700" spc="-20">
                <a:latin typeface="Lucida Sans Unicode"/>
                <a:cs typeface="Lucida Sans Unicode"/>
              </a:rPr>
              <a:t>g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5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50</a:t>
            </a:r>
            <a:r>
              <a:rPr dirty="0" sz="2700">
                <a:latin typeface="Lucida Sans Unicode"/>
                <a:cs typeface="Lucida Sans Unicode"/>
              </a:rPr>
              <a:t>%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go</a:t>
            </a:r>
            <a:r>
              <a:rPr dirty="0" sz="2700" spc="-30">
                <a:latin typeface="Lucida Sans Unicode"/>
                <a:cs typeface="Lucida Sans Unicode"/>
              </a:rPr>
              <a:t>e</a:t>
            </a:r>
            <a:r>
              <a:rPr dirty="0" sz="2700" spc="-15">
                <a:latin typeface="Lucida Sans Unicode"/>
                <a:cs typeface="Lucida Sans Unicode"/>
              </a:rPr>
              <a:t>s</a:t>
            </a:r>
            <a:r>
              <a:rPr dirty="0" sz="2700" spc="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-5">
                <a:latin typeface="Lucida Sans Unicode"/>
                <a:cs typeface="Lucida Sans Unicode"/>
              </a:rPr>
              <a:t> renta</a:t>
            </a:r>
            <a:r>
              <a:rPr dirty="0" sz="2700">
                <a:latin typeface="Lucida Sans Unicode"/>
                <a:cs typeface="Lucida Sans Unicode"/>
              </a:rPr>
              <a:t>l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assistanc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programs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01168" y="361188"/>
            <a:ext cx="6286500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80857" rIns="0" bIns="0" rtlCol="0" vert="horz">
            <a:spAutoFit/>
          </a:bodyPr>
          <a:lstStyle/>
          <a:p>
            <a:pPr marL="59055">
              <a:lnSpc>
                <a:spcPct val="100000"/>
              </a:lnSpc>
            </a:pPr>
            <a:r>
              <a:rPr dirty="0" sz="170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700" spc="-590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pc="-20"/>
              <a:t>NO</a:t>
            </a:r>
            <a:r>
              <a:rPr dirty="0" spc="-20"/>
              <a:t> </a:t>
            </a:r>
            <a:r>
              <a:rPr dirty="0" spc="-25"/>
              <a:t>Zon</a:t>
            </a:r>
            <a:r>
              <a:rPr dirty="0" spc="-15"/>
              <a:t>e</a:t>
            </a:r>
            <a:r>
              <a:rPr dirty="0" spc="5"/>
              <a:t> </a:t>
            </a:r>
            <a:r>
              <a:rPr dirty="0" spc="-25"/>
              <a:t>Ma</a:t>
            </a:r>
            <a:r>
              <a:rPr dirty="0" spc="-20"/>
              <a:t>p</a:t>
            </a:r>
            <a:r>
              <a:rPr dirty="0"/>
              <a:t> </a:t>
            </a:r>
            <a:r>
              <a:rPr dirty="0" spc="-20"/>
              <a:t>ye</a:t>
            </a:r>
            <a:r>
              <a:rPr dirty="0" spc="-10"/>
              <a:t>t</a:t>
            </a:r>
            <a:r>
              <a:rPr dirty="0" spc="-5"/>
              <a:t> </a:t>
            </a:r>
            <a:r>
              <a:rPr dirty="0" spc="-15">
                <a:latin typeface="Lucida Sans Unicode"/>
                <a:cs typeface="Lucida Sans Unicode"/>
              </a:rPr>
              <a:t>–</a:t>
            </a:r>
            <a:r>
              <a:rPr dirty="0">
                <a:latin typeface="Lucida Sans Unicode"/>
                <a:cs typeface="Lucida Sans Unicode"/>
              </a:rPr>
              <a:t> </a:t>
            </a:r>
            <a:r>
              <a:rPr dirty="0" spc="-20"/>
              <a:t>dra</a:t>
            </a:r>
            <a:r>
              <a:rPr dirty="0" spc="-20"/>
              <a:t>f</a:t>
            </a:r>
            <a:r>
              <a:rPr dirty="0" spc="-10"/>
              <a:t>t</a:t>
            </a:r>
            <a:r>
              <a:rPr dirty="0" spc="10"/>
              <a:t> </a:t>
            </a:r>
            <a:r>
              <a:rPr dirty="0" spc="-20"/>
              <a:t>releas</a:t>
            </a:r>
            <a:r>
              <a:rPr dirty="0" spc="-15"/>
              <a:t>e</a:t>
            </a:r>
            <a:r>
              <a:rPr dirty="0" spc="-10"/>
              <a:t> </a:t>
            </a:r>
            <a:r>
              <a:rPr dirty="0" spc="-15"/>
              <a:t>tomorrow</a:t>
            </a:r>
            <a:endParaRPr sz="1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5668" y="2661871"/>
            <a:ext cx="7807325" cy="31527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850"/>
              </a:lnSpc>
            </a:pPr>
            <a:r>
              <a:rPr dirty="0" sz="170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700" spc="-58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500" spc="-20">
                <a:latin typeface="Lucida Sans Unicode"/>
                <a:cs typeface="Lucida Sans Unicode"/>
              </a:rPr>
              <a:t>NO</a:t>
            </a:r>
            <a:r>
              <a:rPr dirty="0" sz="2500" spc="-20">
                <a:latin typeface="Lucida Sans Unicode"/>
                <a:cs typeface="Lucida Sans Unicode"/>
              </a:rPr>
              <a:t> </a:t>
            </a:r>
            <a:r>
              <a:rPr dirty="0" sz="2500" spc="-20">
                <a:latin typeface="Lucida Sans Unicode"/>
                <a:cs typeface="Lucida Sans Unicode"/>
              </a:rPr>
              <a:t>Rule</a:t>
            </a:r>
            <a:r>
              <a:rPr dirty="0" sz="2500" spc="-15">
                <a:latin typeface="Lucida Sans Unicode"/>
                <a:cs typeface="Lucida Sans Unicode"/>
              </a:rPr>
              <a:t>s</a:t>
            </a:r>
            <a:r>
              <a:rPr dirty="0" sz="2500" spc="5">
                <a:latin typeface="Lucida Sans Unicode"/>
                <a:cs typeface="Lucida Sans Unicode"/>
              </a:rPr>
              <a:t> </a:t>
            </a:r>
            <a:r>
              <a:rPr dirty="0" sz="2500" spc="-10">
                <a:latin typeface="Lucida Sans Unicode"/>
                <a:cs typeface="Lucida Sans Unicode"/>
              </a:rPr>
              <a:t>a</a:t>
            </a:r>
            <a:r>
              <a:rPr dirty="0" sz="2500" spc="-20">
                <a:latin typeface="Lucida Sans Unicode"/>
                <a:cs typeface="Lucida Sans Unicode"/>
              </a:rPr>
              <a:t>nd</a:t>
            </a:r>
            <a:r>
              <a:rPr dirty="0" sz="2500" spc="-15">
                <a:latin typeface="Lucida Sans Unicode"/>
                <a:cs typeface="Lucida Sans Unicode"/>
              </a:rPr>
              <a:t> </a:t>
            </a:r>
            <a:r>
              <a:rPr dirty="0" sz="2500" spc="-25">
                <a:latin typeface="Lucida Sans Unicode"/>
                <a:cs typeface="Lucida Sans Unicode"/>
              </a:rPr>
              <a:t>R</a:t>
            </a:r>
            <a:r>
              <a:rPr dirty="0" sz="2500" spc="-15">
                <a:latin typeface="Lucida Sans Unicode"/>
                <a:cs typeface="Lucida Sans Unicode"/>
              </a:rPr>
              <a:t>egulations</a:t>
            </a:r>
            <a:r>
              <a:rPr dirty="0" sz="2500" spc="-20">
                <a:latin typeface="Lucida Sans Unicode"/>
                <a:cs typeface="Lucida Sans Unicode"/>
              </a:rPr>
              <a:t> </a:t>
            </a:r>
            <a:r>
              <a:rPr dirty="0" sz="2500" spc="-10">
                <a:latin typeface="Lucida Sans Unicode"/>
                <a:cs typeface="Lucida Sans Unicode"/>
              </a:rPr>
              <a:t>y</a:t>
            </a:r>
            <a:r>
              <a:rPr dirty="0" sz="2500" spc="-20">
                <a:latin typeface="Lucida Sans Unicode"/>
                <a:cs typeface="Lucida Sans Unicode"/>
              </a:rPr>
              <a:t>e</a:t>
            </a:r>
            <a:r>
              <a:rPr dirty="0" sz="2500" spc="-10">
                <a:latin typeface="Lucida Sans Unicode"/>
                <a:cs typeface="Lucida Sans Unicode"/>
              </a:rPr>
              <a:t>t</a:t>
            </a:r>
            <a:r>
              <a:rPr dirty="0" sz="2500" spc="5">
                <a:latin typeface="Lucida Sans Unicode"/>
                <a:cs typeface="Lucida Sans Unicode"/>
              </a:rPr>
              <a:t> </a:t>
            </a:r>
            <a:r>
              <a:rPr dirty="0" sz="2500" spc="-15">
                <a:latin typeface="Lucida Sans Unicode"/>
                <a:cs typeface="Lucida Sans Unicode"/>
              </a:rPr>
              <a:t>–</a:t>
            </a:r>
            <a:r>
              <a:rPr dirty="0" sz="2500">
                <a:latin typeface="Lucida Sans Unicode"/>
                <a:cs typeface="Lucida Sans Unicode"/>
              </a:rPr>
              <a:t> </a:t>
            </a:r>
            <a:r>
              <a:rPr dirty="0" sz="2500" spc="-20">
                <a:latin typeface="Lucida Sans Unicode"/>
                <a:cs typeface="Lucida Sans Unicode"/>
              </a:rPr>
              <a:t>draf</a:t>
            </a:r>
            <a:r>
              <a:rPr dirty="0" sz="2500" spc="-10">
                <a:latin typeface="Lucida Sans Unicode"/>
                <a:cs typeface="Lucida Sans Unicode"/>
              </a:rPr>
              <a:t>t</a:t>
            </a:r>
            <a:r>
              <a:rPr dirty="0" sz="2500" spc="15">
                <a:latin typeface="Lucida Sans Unicode"/>
                <a:cs typeface="Lucida Sans Unicode"/>
              </a:rPr>
              <a:t> </a:t>
            </a:r>
            <a:r>
              <a:rPr dirty="0" sz="2500" spc="-20">
                <a:latin typeface="Lucida Sans Unicode"/>
                <a:cs typeface="Lucida Sans Unicode"/>
              </a:rPr>
              <a:t>release</a:t>
            </a:r>
            <a:endParaRPr sz="2500">
              <a:latin typeface="Lucida Sans Unicode"/>
              <a:cs typeface="Lucida Sans Unicode"/>
            </a:endParaRPr>
          </a:p>
          <a:p>
            <a:pPr marL="268605">
              <a:lnSpc>
                <a:spcPts val="2850"/>
              </a:lnSpc>
            </a:pPr>
            <a:r>
              <a:rPr dirty="0" sz="2500" spc="-15">
                <a:latin typeface="Lucida Sans Unicode"/>
                <a:cs typeface="Lucida Sans Unicode"/>
              </a:rPr>
              <a:t>tomorrow</a:t>
            </a:r>
            <a:endParaRPr sz="25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70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700" spc="-58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500" spc="-15">
                <a:latin typeface="Lucida Sans Unicode"/>
                <a:cs typeface="Lucida Sans Unicode"/>
              </a:rPr>
              <a:t>Correc</a:t>
            </a:r>
            <a:r>
              <a:rPr dirty="0" sz="2500" spc="-20">
                <a:latin typeface="Lucida Sans Unicode"/>
                <a:cs typeface="Lucida Sans Unicode"/>
              </a:rPr>
              <a:t>tio</a:t>
            </a:r>
            <a:r>
              <a:rPr dirty="0" sz="2500" spc="-20">
                <a:latin typeface="Lucida Sans Unicode"/>
                <a:cs typeface="Lucida Sans Unicode"/>
              </a:rPr>
              <a:t>n</a:t>
            </a:r>
            <a:r>
              <a:rPr dirty="0" sz="2500" spc="-5">
                <a:latin typeface="Lucida Sans Unicode"/>
                <a:cs typeface="Lucida Sans Unicode"/>
              </a:rPr>
              <a:t> </a:t>
            </a:r>
            <a:r>
              <a:rPr dirty="0" sz="2500" spc="-25">
                <a:latin typeface="Lucida Sans Unicode"/>
                <a:cs typeface="Lucida Sans Unicode"/>
              </a:rPr>
              <a:t>o</a:t>
            </a:r>
            <a:r>
              <a:rPr dirty="0" sz="2500" spc="-10">
                <a:latin typeface="Lucida Sans Unicode"/>
                <a:cs typeface="Lucida Sans Unicode"/>
              </a:rPr>
              <a:t>f</a:t>
            </a:r>
            <a:r>
              <a:rPr dirty="0" sz="2500">
                <a:latin typeface="Lucida Sans Unicode"/>
                <a:cs typeface="Lucida Sans Unicode"/>
              </a:rPr>
              <a:t> </a:t>
            </a:r>
            <a:r>
              <a:rPr dirty="0" sz="2500" spc="-10">
                <a:latin typeface="Lucida Sans Unicode"/>
                <a:cs typeface="Lucida Sans Unicode"/>
              </a:rPr>
              <a:t>2</a:t>
            </a:r>
            <a:r>
              <a:rPr dirty="0" baseline="25252" sz="2475" spc="7">
                <a:latin typeface="Lucida Sans Unicode"/>
                <a:cs typeface="Lucida Sans Unicode"/>
              </a:rPr>
              <a:t>n</a:t>
            </a:r>
            <a:r>
              <a:rPr dirty="0" baseline="25252" sz="2475" spc="15">
                <a:latin typeface="Lucida Sans Unicode"/>
                <a:cs typeface="Lucida Sans Unicode"/>
              </a:rPr>
              <a:t>d</a:t>
            </a:r>
            <a:r>
              <a:rPr dirty="0" baseline="25252" sz="2475">
                <a:latin typeface="Lucida Sans Unicode"/>
                <a:cs typeface="Lucida Sans Unicode"/>
              </a:rPr>
              <a:t> </a:t>
            </a:r>
            <a:r>
              <a:rPr dirty="0" baseline="25252" sz="2475" spc="-390">
                <a:latin typeface="Lucida Sans Unicode"/>
                <a:cs typeface="Lucida Sans Unicode"/>
              </a:rPr>
              <a:t> </a:t>
            </a:r>
            <a:r>
              <a:rPr dirty="0" sz="2500" spc="-20">
                <a:latin typeface="Lucida Sans Unicode"/>
                <a:cs typeface="Lucida Sans Unicode"/>
              </a:rPr>
              <a:t>F</a:t>
            </a:r>
            <a:r>
              <a:rPr dirty="0" sz="2500" spc="-15">
                <a:latin typeface="Lucida Sans Unicode"/>
                <a:cs typeface="Lucida Sans Unicode"/>
              </a:rPr>
              <a:t>ee</a:t>
            </a:r>
            <a:r>
              <a:rPr dirty="0" sz="2500" spc="-25">
                <a:latin typeface="Lucida Sans Unicode"/>
                <a:cs typeface="Lucida Sans Unicode"/>
              </a:rPr>
              <a:t> </a:t>
            </a:r>
            <a:r>
              <a:rPr dirty="0" sz="2500" spc="-15">
                <a:latin typeface="Lucida Sans Unicode"/>
                <a:cs typeface="Lucida Sans Unicode"/>
              </a:rPr>
              <a:t>Date</a:t>
            </a:r>
            <a:endParaRPr sz="25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85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100">
                <a:latin typeface="Lucida Sans Unicode"/>
                <a:cs typeface="Lucida Sans Unicode"/>
              </a:rPr>
              <a:t>D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 spc="-5">
                <a:latin typeface="Lucida Sans Unicode"/>
                <a:cs typeface="Lucida Sans Unicode"/>
              </a:rPr>
              <a:t>a</a:t>
            </a:r>
            <a:r>
              <a:rPr dirty="0" sz="2100">
                <a:latin typeface="Lucida Sans Unicode"/>
                <a:cs typeface="Lucida Sans Unicode"/>
              </a:rPr>
              <a:t>l</a:t>
            </a:r>
            <a:r>
              <a:rPr dirty="0" sz="2100" spc="5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was</a:t>
            </a:r>
            <a:r>
              <a:rPr dirty="0" sz="2100" spc="-5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o</a:t>
            </a:r>
            <a:r>
              <a:rPr dirty="0" sz="2100" spc="-15">
                <a:latin typeface="Lucida Sans Unicode"/>
                <a:cs typeface="Lucida Sans Unicode"/>
              </a:rPr>
              <a:t>ne</a:t>
            </a:r>
            <a:r>
              <a:rPr dirty="0" sz="2100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y</a:t>
            </a:r>
            <a:r>
              <a:rPr dirty="0" sz="2100" spc="-15">
                <a:latin typeface="Lucida Sans Unicode"/>
                <a:cs typeface="Lucida Sans Unicode"/>
              </a:rPr>
              <a:t>e</a:t>
            </a:r>
            <a:r>
              <a:rPr dirty="0" sz="2100" spc="-5">
                <a:latin typeface="Lucida Sans Unicode"/>
                <a:cs typeface="Lucida Sans Unicode"/>
              </a:rPr>
              <a:t>a</a:t>
            </a:r>
            <a:r>
              <a:rPr dirty="0" sz="2100">
                <a:latin typeface="Lucida Sans Unicode"/>
                <a:cs typeface="Lucida Sans Unicode"/>
              </a:rPr>
              <a:t>r</a:t>
            </a:r>
            <a:r>
              <a:rPr dirty="0" sz="2100" spc="2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aft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r</a:t>
            </a:r>
            <a:r>
              <a:rPr dirty="0" sz="2100" spc="20">
                <a:latin typeface="Lucida Sans Unicode"/>
                <a:cs typeface="Lucida Sans Unicode"/>
              </a:rPr>
              <a:t> </a:t>
            </a:r>
            <a:r>
              <a:rPr dirty="0" sz="2100" spc="-20">
                <a:latin typeface="Lucida Sans Unicode"/>
                <a:cs typeface="Lucida Sans Unicode"/>
              </a:rPr>
              <a:t>e</a:t>
            </a:r>
            <a:r>
              <a:rPr dirty="0" sz="2100" spc="-20">
                <a:latin typeface="Lucida Sans Unicode"/>
                <a:cs typeface="Lucida Sans Unicode"/>
              </a:rPr>
              <a:t>f</a:t>
            </a:r>
            <a:r>
              <a:rPr dirty="0" sz="2100" spc="-10">
                <a:latin typeface="Lucida Sans Unicode"/>
                <a:cs typeface="Lucida Sans Unicode"/>
              </a:rPr>
              <a:t>f</a:t>
            </a:r>
            <a:r>
              <a:rPr dirty="0" sz="2100" spc="-30">
                <a:latin typeface="Lucida Sans Unicode"/>
                <a:cs typeface="Lucida Sans Unicode"/>
              </a:rPr>
              <a:t>e</a:t>
            </a:r>
            <a:r>
              <a:rPr dirty="0" sz="2100" spc="-15">
                <a:latin typeface="Lucida Sans Unicode"/>
                <a:cs typeface="Lucida Sans Unicode"/>
              </a:rPr>
              <a:t>cti</a:t>
            </a:r>
            <a:r>
              <a:rPr dirty="0" sz="2100" spc="-10">
                <a:latin typeface="Lucida Sans Unicode"/>
                <a:cs typeface="Lucida Sans Unicode"/>
              </a:rPr>
              <a:t>v</a:t>
            </a:r>
            <a:r>
              <a:rPr dirty="0" sz="2100">
                <a:latin typeface="Lucida Sans Unicode"/>
                <a:cs typeface="Lucida Sans Unicode"/>
              </a:rPr>
              <a:t>e</a:t>
            </a:r>
            <a:r>
              <a:rPr dirty="0" sz="2100" spc="3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date</a:t>
            </a:r>
            <a:endParaRPr sz="21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lr>
                <a:srgbClr val="2CA1BE"/>
              </a:buClr>
              <a:buFont typeface="Verdana"/>
              <a:buChar char="◦"/>
            </a:pPr>
            <a:endParaRPr sz="27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700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700" spc="-58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500" spc="-25">
                <a:latin typeface="Lucida Sans Unicode"/>
                <a:cs typeface="Lucida Sans Unicode"/>
              </a:rPr>
              <a:t>R</a:t>
            </a:r>
            <a:r>
              <a:rPr dirty="0" sz="2500" spc="-15">
                <a:latin typeface="Lucida Sans Unicode"/>
                <a:cs typeface="Lucida Sans Unicode"/>
              </a:rPr>
              <a:t>ewrite</a:t>
            </a:r>
            <a:r>
              <a:rPr dirty="0" sz="2500" spc="-35">
                <a:latin typeface="Lucida Sans Unicode"/>
                <a:cs typeface="Lucida Sans Unicode"/>
              </a:rPr>
              <a:t> </a:t>
            </a:r>
            <a:r>
              <a:rPr dirty="0" sz="2500" spc="-25">
                <a:latin typeface="Lucida Sans Unicode"/>
                <a:cs typeface="Lucida Sans Unicode"/>
              </a:rPr>
              <a:t>o</a:t>
            </a:r>
            <a:r>
              <a:rPr dirty="0" sz="2500" spc="-10">
                <a:latin typeface="Lucida Sans Unicode"/>
                <a:cs typeface="Lucida Sans Unicode"/>
              </a:rPr>
              <a:t>f</a:t>
            </a:r>
            <a:r>
              <a:rPr dirty="0" sz="2500" spc="10">
                <a:latin typeface="Lucida Sans Unicode"/>
                <a:cs typeface="Lucida Sans Unicode"/>
              </a:rPr>
              <a:t> </a:t>
            </a:r>
            <a:r>
              <a:rPr dirty="0" sz="2500" spc="-15">
                <a:latin typeface="Lucida Sans Unicode"/>
                <a:cs typeface="Lucida Sans Unicode"/>
              </a:rPr>
              <a:t>Ordinance</a:t>
            </a:r>
            <a:endParaRPr sz="2500">
              <a:latin typeface="Lucida Sans Unicode"/>
              <a:cs typeface="Lucida Sans Unicode"/>
            </a:endParaRPr>
          </a:p>
          <a:p>
            <a:pPr marL="524510" indent="-228600">
              <a:lnSpc>
                <a:spcPts val="2395"/>
              </a:lnSpc>
              <a:spcBef>
                <a:spcPts val="10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100" spc="-5">
                <a:latin typeface="Lucida Sans Unicode"/>
                <a:cs typeface="Lucida Sans Unicode"/>
              </a:rPr>
              <a:t>F</a:t>
            </a:r>
            <a:r>
              <a:rPr dirty="0" sz="2100" spc="5">
                <a:latin typeface="Lucida Sans Unicode"/>
                <a:cs typeface="Lucida Sans Unicode"/>
              </a:rPr>
              <a:t>i</a:t>
            </a:r>
            <a:r>
              <a:rPr dirty="0" sz="2100" spc="-15">
                <a:latin typeface="Lucida Sans Unicode"/>
                <a:cs typeface="Lucida Sans Unicode"/>
              </a:rPr>
              <a:t>n</a:t>
            </a:r>
            <a:r>
              <a:rPr dirty="0" sz="2100" spc="-10">
                <a:latin typeface="Lucida Sans Unicode"/>
                <a:cs typeface="Lucida Sans Unicode"/>
              </a:rPr>
              <a:t>a</a:t>
            </a:r>
            <a:r>
              <a:rPr dirty="0" sz="2100">
                <a:latin typeface="Lucida Sans Unicode"/>
                <a:cs typeface="Lucida Sans Unicode"/>
              </a:rPr>
              <a:t>l</a:t>
            </a:r>
            <a:r>
              <a:rPr dirty="0" sz="2100" spc="-25">
                <a:latin typeface="Lucida Sans Unicode"/>
                <a:cs typeface="Lucida Sans Unicode"/>
              </a:rPr>
              <a:t> </a:t>
            </a:r>
            <a:r>
              <a:rPr dirty="0" sz="2100">
                <a:latin typeface="Lucida Sans Unicode"/>
                <a:cs typeface="Lucida Sans Unicode"/>
              </a:rPr>
              <a:t>Ord</a:t>
            </a:r>
            <a:r>
              <a:rPr dirty="0" sz="2100" spc="5">
                <a:latin typeface="Lucida Sans Unicode"/>
                <a:cs typeface="Lucida Sans Unicode"/>
              </a:rPr>
              <a:t>i</a:t>
            </a:r>
            <a:r>
              <a:rPr dirty="0" sz="2100" spc="-15">
                <a:latin typeface="Lucida Sans Unicode"/>
                <a:cs typeface="Lucida Sans Unicode"/>
              </a:rPr>
              <a:t>n</a:t>
            </a:r>
            <a:r>
              <a:rPr dirty="0" sz="2100" spc="-10">
                <a:latin typeface="Lucida Sans Unicode"/>
                <a:cs typeface="Lucida Sans Unicode"/>
              </a:rPr>
              <a:t>a</a:t>
            </a:r>
            <a:r>
              <a:rPr dirty="0" sz="2100" spc="-15">
                <a:latin typeface="Lucida Sans Unicode"/>
                <a:cs typeface="Lucida Sans Unicode"/>
              </a:rPr>
              <a:t>n</a:t>
            </a:r>
            <a:r>
              <a:rPr dirty="0" sz="2100" spc="-10">
                <a:latin typeface="Lucida Sans Unicode"/>
                <a:cs typeface="Lucida Sans Unicode"/>
              </a:rPr>
              <a:t>c</a:t>
            </a:r>
            <a:r>
              <a:rPr dirty="0" sz="2100">
                <a:latin typeface="Lucida Sans Unicode"/>
                <a:cs typeface="Lucida Sans Unicode"/>
              </a:rPr>
              <a:t>e</a:t>
            </a:r>
            <a:r>
              <a:rPr dirty="0" sz="2100" spc="-10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h</a:t>
            </a:r>
            <a:r>
              <a:rPr dirty="0" sz="2100" spc="-10">
                <a:latin typeface="Lucida Sans Unicode"/>
                <a:cs typeface="Lucida Sans Unicode"/>
              </a:rPr>
              <a:t>a</a:t>
            </a:r>
            <a:r>
              <a:rPr dirty="0" sz="2100">
                <a:latin typeface="Lucida Sans Unicode"/>
                <a:cs typeface="Lucida Sans Unicode"/>
              </a:rPr>
              <a:t>d</a:t>
            </a:r>
            <a:r>
              <a:rPr dirty="0" sz="2100" spc="-5">
                <a:latin typeface="Lucida Sans Unicode"/>
                <a:cs typeface="Lucida Sans Unicode"/>
              </a:rPr>
              <a:t> </a:t>
            </a:r>
            <a:r>
              <a:rPr dirty="0" sz="2100" spc="-30">
                <a:latin typeface="Lucida Sans Unicode"/>
                <a:cs typeface="Lucida Sans Unicode"/>
              </a:rPr>
              <a:t>m</a:t>
            </a:r>
            <a:r>
              <a:rPr dirty="0" sz="2100" spc="-15">
                <a:latin typeface="Lucida Sans Unicode"/>
                <a:cs typeface="Lucida Sans Unicode"/>
              </a:rPr>
              <a:t>u</a:t>
            </a:r>
            <a:r>
              <a:rPr dirty="0" sz="2100" spc="-5">
                <a:latin typeface="Lucida Sans Unicode"/>
                <a:cs typeface="Lucida Sans Unicode"/>
              </a:rPr>
              <a:t>l</a:t>
            </a:r>
            <a:r>
              <a:rPr dirty="0" sz="2100">
                <a:latin typeface="Lucida Sans Unicode"/>
                <a:cs typeface="Lucida Sans Unicode"/>
              </a:rPr>
              <a:t>tiple</a:t>
            </a:r>
            <a:r>
              <a:rPr dirty="0" sz="2100" spc="15">
                <a:latin typeface="Lucida Sans Unicode"/>
                <a:cs typeface="Lucida Sans Unicode"/>
              </a:rPr>
              <a:t> </a:t>
            </a:r>
            <a:r>
              <a:rPr dirty="0" sz="2100" spc="-15">
                <a:latin typeface="Lucida Sans Unicode"/>
                <a:cs typeface="Lucida Sans Unicode"/>
              </a:rPr>
              <a:t>u</a:t>
            </a:r>
            <a:r>
              <a:rPr dirty="0" sz="2100" spc="-10">
                <a:latin typeface="Lucida Sans Unicode"/>
                <a:cs typeface="Lucida Sans Unicode"/>
              </a:rPr>
              <a:t>n</a:t>
            </a:r>
            <a:r>
              <a:rPr dirty="0" sz="2100" spc="-5">
                <a:latin typeface="Lucida Sans Unicode"/>
                <a:cs typeface="Lucida Sans Unicode"/>
              </a:rPr>
              <a:t>i</a:t>
            </a:r>
            <a:r>
              <a:rPr dirty="0" sz="2100" spc="5">
                <a:latin typeface="Lucida Sans Unicode"/>
                <a:cs typeface="Lucida Sans Unicode"/>
              </a:rPr>
              <a:t>l</a:t>
            </a:r>
            <a:r>
              <a:rPr dirty="0" sz="2100" spc="-5">
                <a:latin typeface="Lucida Sans Unicode"/>
                <a:cs typeface="Lucida Sans Unicode"/>
              </a:rPr>
              <a:t>at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 spc="-5">
                <a:latin typeface="Lucida Sans Unicode"/>
                <a:cs typeface="Lucida Sans Unicode"/>
              </a:rPr>
              <a:t>r</a:t>
            </a:r>
            <a:r>
              <a:rPr dirty="0" sz="2100" spc="5">
                <a:latin typeface="Lucida Sans Unicode"/>
                <a:cs typeface="Lucida Sans Unicode"/>
              </a:rPr>
              <a:t>a</a:t>
            </a:r>
            <a:r>
              <a:rPr dirty="0" sz="2100" spc="-5">
                <a:latin typeface="Lucida Sans Unicode"/>
                <a:cs typeface="Lucida Sans Unicode"/>
              </a:rPr>
              <a:t>l</a:t>
            </a:r>
            <a:r>
              <a:rPr dirty="0" sz="2100">
                <a:latin typeface="Lucida Sans Unicode"/>
                <a:cs typeface="Lucida Sans Unicode"/>
              </a:rPr>
              <a:t>,</a:t>
            </a:r>
            <a:r>
              <a:rPr dirty="0" sz="2100" spc="5">
                <a:latin typeface="Lucida Sans Unicode"/>
                <a:cs typeface="Lucida Sans Unicode"/>
              </a:rPr>
              <a:t> </a:t>
            </a:r>
            <a:r>
              <a:rPr dirty="0" sz="2100">
                <a:latin typeface="Lucida Sans Unicode"/>
                <a:cs typeface="Lucida Sans Unicode"/>
              </a:rPr>
              <a:t>N</a:t>
            </a:r>
            <a:r>
              <a:rPr dirty="0" sz="2100" spc="-10">
                <a:latin typeface="Lucida Sans Unicode"/>
                <a:cs typeface="Lucida Sans Unicode"/>
              </a:rPr>
              <a:t>o</a:t>
            </a:r>
            <a:r>
              <a:rPr dirty="0" sz="2100" spc="15">
                <a:latin typeface="Lucida Sans Unicode"/>
                <a:cs typeface="Lucida Sans Unicode"/>
              </a:rPr>
              <a:t>n</a:t>
            </a:r>
            <a:r>
              <a:rPr dirty="0" sz="2100" spc="-20">
                <a:latin typeface="Lucida Sans Unicode"/>
                <a:cs typeface="Lucida Sans Unicode"/>
              </a:rPr>
              <a:t>-</a:t>
            </a:r>
            <a:r>
              <a:rPr dirty="0" sz="2100" spc="-15">
                <a:latin typeface="Lucida Sans Unicode"/>
                <a:cs typeface="Lucida Sans Unicode"/>
              </a:rPr>
              <a:t>neg</a:t>
            </a:r>
            <a:r>
              <a:rPr dirty="0" sz="2100" spc="-30">
                <a:latin typeface="Lucida Sans Unicode"/>
                <a:cs typeface="Lucida Sans Unicode"/>
              </a:rPr>
              <a:t>o</a:t>
            </a:r>
            <a:r>
              <a:rPr dirty="0" sz="2100">
                <a:latin typeface="Lucida Sans Unicode"/>
                <a:cs typeface="Lucida Sans Unicode"/>
              </a:rPr>
              <a:t>tiat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d</a:t>
            </a:r>
            <a:endParaRPr sz="2100">
              <a:latin typeface="Lucida Sans Unicode"/>
              <a:cs typeface="Lucida Sans Unicode"/>
            </a:endParaRPr>
          </a:p>
          <a:p>
            <a:pPr marL="524510">
              <a:lnSpc>
                <a:spcPts val="2395"/>
              </a:lnSpc>
            </a:pPr>
            <a:r>
              <a:rPr dirty="0" sz="2100" spc="-5">
                <a:latin typeface="Lucida Sans Unicode"/>
                <a:cs typeface="Lucida Sans Unicode"/>
              </a:rPr>
              <a:t>ch</a:t>
            </a:r>
            <a:r>
              <a:rPr dirty="0" sz="2100" spc="5">
                <a:latin typeface="Lucida Sans Unicode"/>
                <a:cs typeface="Lucida Sans Unicode"/>
              </a:rPr>
              <a:t>a</a:t>
            </a:r>
            <a:r>
              <a:rPr dirty="0" sz="2100">
                <a:latin typeface="Lucida Sans Unicode"/>
                <a:cs typeface="Lucida Sans Unicode"/>
              </a:rPr>
              <a:t>ng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s</a:t>
            </a:r>
            <a:r>
              <a:rPr dirty="0" sz="2100" spc="-20">
                <a:latin typeface="Lucida Sans Unicode"/>
                <a:cs typeface="Lucida Sans Unicode"/>
              </a:rPr>
              <a:t> </a:t>
            </a:r>
            <a:r>
              <a:rPr dirty="0" sz="2100">
                <a:latin typeface="Lucida Sans Unicode"/>
                <a:cs typeface="Lucida Sans Unicode"/>
              </a:rPr>
              <a:t>which</a:t>
            </a:r>
            <a:r>
              <a:rPr dirty="0" sz="2100" spc="-25">
                <a:latin typeface="Lucida Sans Unicode"/>
                <a:cs typeface="Lucida Sans Unicode"/>
              </a:rPr>
              <a:t> </a:t>
            </a:r>
            <a:r>
              <a:rPr dirty="0" sz="2100" spc="-5">
                <a:latin typeface="Lucida Sans Unicode"/>
                <a:cs typeface="Lucida Sans Unicode"/>
              </a:rPr>
              <a:t>impac</a:t>
            </a:r>
            <a:r>
              <a:rPr dirty="0" sz="2100">
                <a:latin typeface="Lucida Sans Unicode"/>
                <a:cs typeface="Lucida Sans Unicode"/>
              </a:rPr>
              <a:t>t i</a:t>
            </a:r>
            <a:r>
              <a:rPr dirty="0" sz="2100" spc="-10">
                <a:latin typeface="Lucida Sans Unicode"/>
                <a:cs typeface="Lucida Sans Unicode"/>
              </a:rPr>
              <a:t>m</a:t>
            </a:r>
            <a:r>
              <a:rPr dirty="0" sz="2100" spc="-5">
                <a:latin typeface="Lucida Sans Unicode"/>
                <a:cs typeface="Lucida Sans Unicode"/>
              </a:rPr>
              <a:t>ple</a:t>
            </a:r>
            <a:r>
              <a:rPr dirty="0" sz="2100" spc="-15">
                <a:latin typeface="Lucida Sans Unicode"/>
                <a:cs typeface="Lucida Sans Unicode"/>
              </a:rPr>
              <a:t>m</a:t>
            </a:r>
            <a:r>
              <a:rPr dirty="0" sz="2100" spc="-10">
                <a:latin typeface="Lucida Sans Unicode"/>
                <a:cs typeface="Lucida Sans Unicode"/>
              </a:rPr>
              <a:t>e</a:t>
            </a:r>
            <a:r>
              <a:rPr dirty="0" sz="2100">
                <a:latin typeface="Lucida Sans Unicode"/>
                <a:cs typeface="Lucida Sans Unicode"/>
              </a:rPr>
              <a:t>nta</a:t>
            </a:r>
            <a:r>
              <a:rPr dirty="0" sz="2100" spc="-10">
                <a:latin typeface="Lucida Sans Unicode"/>
                <a:cs typeface="Lucida Sans Unicode"/>
              </a:rPr>
              <a:t>t</a:t>
            </a:r>
            <a:r>
              <a:rPr dirty="0" sz="2100" spc="10">
                <a:latin typeface="Lucida Sans Unicode"/>
                <a:cs typeface="Lucida Sans Unicode"/>
              </a:rPr>
              <a:t>i</a:t>
            </a:r>
            <a:r>
              <a:rPr dirty="0" sz="2100" spc="-10">
                <a:latin typeface="Lucida Sans Unicode"/>
                <a:cs typeface="Lucida Sans Unicode"/>
              </a:rPr>
              <a:t>o</a:t>
            </a:r>
            <a:r>
              <a:rPr dirty="0" sz="2100">
                <a:latin typeface="Lucida Sans Unicode"/>
                <a:cs typeface="Lucida Sans Unicode"/>
              </a:rPr>
              <a:t>n.</a:t>
            </a:r>
            <a:endParaRPr sz="21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1168" y="361188"/>
            <a:ext cx="5394960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1532003"/>
            <a:ext cx="7766050" cy="45961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Fil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-5">
                <a:latin typeface="Lucida Sans Unicode"/>
                <a:cs typeface="Lucida Sans Unicode"/>
              </a:rPr>
              <a:t> rezon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befor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October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effecti</a:t>
            </a:r>
            <a:r>
              <a:rPr dirty="0" sz="2700" spc="-25">
                <a:latin typeface="Lucida Sans Unicode"/>
                <a:cs typeface="Lucida Sans Unicode"/>
              </a:rPr>
              <a:t>v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 date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2900">
              <a:latin typeface="Times New Roman"/>
              <a:cs typeface="Times New Roman"/>
            </a:endParaRPr>
          </a:p>
          <a:p>
            <a:pPr marL="268605" marR="1200785" indent="-256540">
              <a:lnSpc>
                <a:spcPts val="292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Se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k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pro</a:t>
            </a:r>
            <a:r>
              <a:rPr dirty="0" sz="2700" spc="5">
                <a:latin typeface="Lucida Sans Unicode"/>
                <a:cs typeface="Lucida Sans Unicode"/>
              </a:rPr>
              <a:t>p</a:t>
            </a:r>
            <a:r>
              <a:rPr dirty="0" sz="2700">
                <a:latin typeface="Lucida Sans Unicode"/>
                <a:cs typeface="Lucida Sans Unicode"/>
              </a:rPr>
              <a:t>erty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that doesn’t need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to be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rezoned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800">
              <a:latin typeface="Times New Roman"/>
              <a:cs typeface="Times New Roman"/>
            </a:endParaRPr>
          </a:p>
          <a:p>
            <a:pPr marL="268605" marR="375285" indent="-256540">
              <a:lnSpc>
                <a:spcPct val="9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Se</a:t>
            </a:r>
            <a:r>
              <a:rPr dirty="0" sz="2700" spc="-30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k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sp</a:t>
            </a:r>
            <a:r>
              <a:rPr dirty="0" sz="2700" spc="-5">
                <a:latin typeface="Lucida Sans Unicode"/>
                <a:cs typeface="Lucida Sans Unicode"/>
              </a:rPr>
              <a:t>eci</a:t>
            </a:r>
            <a:r>
              <a:rPr dirty="0" sz="2700" spc="-10">
                <a:latin typeface="Lucida Sans Unicode"/>
                <a:cs typeface="Lucida Sans Unicode"/>
              </a:rPr>
              <a:t>a</a:t>
            </a:r>
            <a:r>
              <a:rPr dirty="0" sz="2700">
                <a:latin typeface="Lucida Sans Unicode"/>
                <a:cs typeface="Lucida Sans Unicode"/>
              </a:rPr>
              <a:t>l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use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5">
                <a:latin typeface="Lucida Sans Unicode"/>
                <a:cs typeface="Lucida Sans Unicode"/>
              </a:rPr>
              <a:t>d</a:t>
            </a:r>
            <a:r>
              <a:rPr dirty="0" sz="2700" spc="-5">
                <a:latin typeface="Lucida Sans Unicode"/>
                <a:cs typeface="Lucida Sans Unicode"/>
              </a:rPr>
              <a:t>ele</a:t>
            </a:r>
            <a:r>
              <a:rPr dirty="0" sz="2700" spc="-1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ground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flo</a:t>
            </a:r>
            <a:r>
              <a:rPr dirty="0" sz="2700" spc="-15">
                <a:latin typeface="Lucida Sans Unicode"/>
                <a:cs typeface="Lucida Sans Unicode"/>
              </a:rPr>
              <a:t>o</a:t>
            </a:r>
            <a:r>
              <a:rPr dirty="0" sz="2700">
                <a:latin typeface="Lucida Sans Unicode"/>
                <a:cs typeface="Lucida Sans Unicode"/>
              </a:rPr>
              <a:t>r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30">
                <a:latin typeface="Lucida Sans Unicode"/>
                <a:cs typeface="Lucida Sans Unicode"/>
              </a:rPr>
              <a:t>comm</a:t>
            </a:r>
            <a:r>
              <a:rPr dirty="0" sz="2700" spc="-25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rcia</a:t>
            </a:r>
            <a:r>
              <a:rPr dirty="0" sz="2700">
                <a:latin typeface="Lucida Sans Unicode"/>
                <a:cs typeface="Lucida Sans Unicode"/>
              </a:rPr>
              <a:t>l </a:t>
            </a:r>
            <a:r>
              <a:rPr dirty="0" sz="2700" spc="-5">
                <a:latin typeface="Lucida Sans Unicode"/>
                <a:cs typeface="Lucida Sans Unicode"/>
              </a:rPr>
              <a:t>r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q</a:t>
            </a:r>
            <a:r>
              <a:rPr dirty="0" sz="2700" spc="5">
                <a:latin typeface="Lucida Sans Unicode"/>
                <a:cs typeface="Lucida Sans Unicode"/>
              </a:rPr>
              <a:t>u</a:t>
            </a:r>
            <a:r>
              <a:rPr dirty="0" sz="2700" spc="-5">
                <a:latin typeface="Lucida Sans Unicode"/>
                <a:cs typeface="Lucida Sans Unicode"/>
              </a:rPr>
              <a:t>irem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 spc="-15">
                <a:latin typeface="Lucida Sans Unicode"/>
                <a:cs typeface="Lucida Sans Unicode"/>
              </a:rPr>
              <a:t>nt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i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B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10">
                <a:latin typeface="Lucida Sans Unicode"/>
                <a:cs typeface="Lucida Sans Unicode"/>
              </a:rPr>
              <a:t>a</a:t>
            </a:r>
            <a:r>
              <a:rPr dirty="0" sz="2700">
                <a:latin typeface="Lucida Sans Unicode"/>
                <a:cs typeface="Lucida Sans Unicode"/>
              </a:rPr>
              <a:t>nd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C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zoning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parc</a:t>
            </a:r>
            <a:r>
              <a:rPr dirty="0" sz="2700" spc="-10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ls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2850">
              <a:latin typeface="Times New Roman"/>
              <a:cs typeface="Times New Roman"/>
            </a:endParaRPr>
          </a:p>
          <a:p>
            <a:pPr algn="just" marL="268605" marR="5080" indent="-256540">
              <a:lnSpc>
                <a:spcPct val="9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Stay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belo</a:t>
            </a:r>
            <a:r>
              <a:rPr dirty="0" sz="2700">
                <a:latin typeface="Lucida Sans Unicode"/>
                <a:cs typeface="Lucida Sans Unicode"/>
              </a:rPr>
              <a:t>w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.</a:t>
            </a:r>
            <a:r>
              <a:rPr dirty="0" sz="2700">
                <a:latin typeface="Lucida Sans Unicode"/>
                <a:cs typeface="Lucida Sans Unicode"/>
              </a:rPr>
              <a:t>5 </a:t>
            </a:r>
            <a:r>
              <a:rPr dirty="0" sz="2700" spc="-25">
                <a:latin typeface="Lucida Sans Unicode"/>
                <a:cs typeface="Lucida Sans Unicode"/>
              </a:rPr>
              <a:t>o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 spc="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inclusionar</a:t>
            </a:r>
            <a:r>
              <a:rPr dirty="0" sz="2700">
                <a:latin typeface="Lucida Sans Unicode"/>
                <a:cs typeface="Lucida Sans Unicode"/>
              </a:rPr>
              <a:t>y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requiremen</a:t>
            </a:r>
            <a:r>
              <a:rPr dirty="0" sz="2700">
                <a:latin typeface="Lucida Sans Unicode"/>
                <a:cs typeface="Lucida Sans Unicode"/>
              </a:rPr>
              <a:t>t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so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when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roun</a:t>
            </a:r>
            <a:r>
              <a:rPr dirty="0" sz="2700" spc="5">
                <a:latin typeface="Lucida Sans Unicode"/>
                <a:cs typeface="Lucida Sans Unicode"/>
              </a:rPr>
              <a:t>d</a:t>
            </a:r>
            <a:r>
              <a:rPr dirty="0" sz="2700">
                <a:latin typeface="Lucida Sans Unicode"/>
                <a:cs typeface="Lucida Sans Unicode"/>
              </a:rPr>
              <a:t>ing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you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don’t have </a:t>
            </a:r>
            <a:r>
              <a:rPr dirty="0" sz="2700" spc="-1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provide an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ad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-5">
                <a:latin typeface="Lucida Sans Unicode"/>
                <a:cs typeface="Lucida Sans Unicode"/>
              </a:rPr>
              <a:t>itiona</a:t>
            </a:r>
            <a:r>
              <a:rPr dirty="0" sz="2700">
                <a:latin typeface="Lucida Sans Unicode"/>
                <a:cs typeface="Lucida Sans Unicode"/>
              </a:rPr>
              <a:t>l</a:t>
            </a:r>
            <a:r>
              <a:rPr dirty="0" sz="2700" spc="-4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unit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01168" y="361188"/>
            <a:ext cx="7319772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2026160"/>
            <a:ext cx="7503159" cy="29400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68605" marR="346075" indent="-256540">
              <a:lnSpc>
                <a:spcPct val="10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I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D </a:t>
            </a:r>
            <a:r>
              <a:rPr dirty="0" sz="2700" spc="5">
                <a:latin typeface="Lucida Sans Unicode"/>
                <a:cs typeface="Lucida Sans Unicode"/>
              </a:rPr>
              <a:t>d</a:t>
            </a:r>
            <a:r>
              <a:rPr dirty="0" sz="2700" spc="-5">
                <a:latin typeface="Lucida Sans Unicode"/>
                <a:cs typeface="Lucida Sans Unicode"/>
              </a:rPr>
              <a:t>istricts</a:t>
            </a:r>
            <a:r>
              <a:rPr dirty="0" sz="2700">
                <a:latin typeface="Lucida Sans Unicode"/>
                <a:cs typeface="Lucida Sans Unicode"/>
              </a:rPr>
              <a:t>,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figure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ou</a:t>
            </a:r>
            <a:r>
              <a:rPr dirty="0" sz="2700" spc="-10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how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10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 </a:t>
            </a:r>
            <a:r>
              <a:rPr dirty="0" sz="2700" spc="-5">
                <a:latin typeface="Lucida Sans Unicode"/>
                <a:cs typeface="Lucida Sans Unicode"/>
              </a:rPr>
              <a:t>d</a:t>
            </a:r>
            <a:r>
              <a:rPr dirty="0" sz="2700">
                <a:latin typeface="Lucida Sans Unicode"/>
                <a:cs typeface="Lucida Sans Unicode"/>
              </a:rPr>
              <a:t>o </a:t>
            </a:r>
            <a:r>
              <a:rPr dirty="0" sz="2700" spc="-5">
                <a:latin typeface="Lucida Sans Unicode"/>
                <a:cs typeface="Lucida Sans Unicode"/>
              </a:rPr>
              <a:t>lin</a:t>
            </a:r>
            <a:r>
              <a:rPr dirty="0" sz="2700" spc="10">
                <a:latin typeface="Lucida Sans Unicode"/>
                <a:cs typeface="Lucida Sans Unicode"/>
              </a:rPr>
              <a:t>k</a:t>
            </a:r>
            <a:r>
              <a:rPr dirty="0" sz="2700" spc="-5">
                <a:latin typeface="Lucida Sans Unicode"/>
                <a:cs typeface="Lucida Sans Unicode"/>
              </a:rPr>
              <a:t>ed</a:t>
            </a:r>
            <a:r>
              <a:rPr dirty="0" sz="2700" spc="-5">
                <a:latin typeface="Lucida Sans Unicode"/>
                <a:cs typeface="Lucida Sans Unicode"/>
              </a:rPr>
              <a:t> dev</a:t>
            </a:r>
            <a:r>
              <a:rPr dirty="0" sz="2700" spc="-10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lopmen</a:t>
            </a:r>
            <a:r>
              <a:rPr dirty="0" sz="2700">
                <a:latin typeface="Lucida Sans Unicode"/>
                <a:cs typeface="Lucida Sans Unicode"/>
              </a:rPr>
              <a:t>t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anywher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els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i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city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150">
              <a:latin typeface="Times New Roman"/>
              <a:cs typeface="Times New Roman"/>
            </a:endParaRPr>
          </a:p>
          <a:p>
            <a:pPr marL="268605" marR="638810" indent="-256540">
              <a:lnSpc>
                <a:spcPct val="10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I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non</a:t>
            </a:r>
            <a:r>
              <a:rPr dirty="0" sz="2700" spc="-25">
                <a:latin typeface="Lucida Sans Unicode"/>
                <a:cs typeface="Lucida Sans Unicode"/>
              </a:rPr>
              <a:t>-</a:t>
            </a:r>
            <a:r>
              <a:rPr dirty="0" sz="2700">
                <a:latin typeface="Lucida Sans Unicode"/>
                <a:cs typeface="Lucida Sans Unicode"/>
              </a:rPr>
              <a:t>D </a:t>
            </a:r>
            <a:r>
              <a:rPr dirty="0" sz="2700" spc="5">
                <a:latin typeface="Lucida Sans Unicode"/>
                <a:cs typeface="Lucida Sans Unicode"/>
              </a:rPr>
              <a:t>d</a:t>
            </a:r>
            <a:r>
              <a:rPr dirty="0" sz="2700" spc="-5">
                <a:latin typeface="Lucida Sans Unicode"/>
                <a:cs typeface="Lucida Sans Unicode"/>
              </a:rPr>
              <a:t>istricts</a:t>
            </a:r>
            <a:r>
              <a:rPr dirty="0" sz="2700">
                <a:latin typeface="Lucida Sans Unicode"/>
                <a:cs typeface="Lucida Sans Unicode"/>
              </a:rPr>
              <a:t>,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figure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ou</a:t>
            </a:r>
            <a:r>
              <a:rPr dirty="0" sz="2700" spc="-10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how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10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 </a:t>
            </a:r>
            <a:r>
              <a:rPr dirty="0" sz="2700" spc="-5">
                <a:latin typeface="Lucida Sans Unicode"/>
                <a:cs typeface="Lucida Sans Unicode"/>
              </a:rPr>
              <a:t>do</a:t>
            </a:r>
            <a:r>
              <a:rPr dirty="0" sz="2700" spc="-5">
                <a:latin typeface="Lucida Sans Unicode"/>
                <a:cs typeface="Lucida Sans Unicode"/>
              </a:rPr>
              <a:t> lin</a:t>
            </a:r>
            <a:r>
              <a:rPr dirty="0" sz="2700" spc="5">
                <a:latin typeface="Lucida Sans Unicode"/>
                <a:cs typeface="Lucida Sans Unicode"/>
              </a:rPr>
              <a:t>k</a:t>
            </a:r>
            <a:r>
              <a:rPr dirty="0" sz="2700" spc="-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-5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dev</a:t>
            </a:r>
            <a:r>
              <a:rPr dirty="0" sz="2700" spc="-10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lopmen</a:t>
            </a:r>
            <a:r>
              <a:rPr dirty="0" sz="2700">
                <a:latin typeface="Lucida Sans Unicode"/>
                <a:cs typeface="Lucida Sans Unicode"/>
              </a:rPr>
              <a:t>t</a:t>
            </a:r>
            <a:r>
              <a:rPr dirty="0" sz="2700" spc="1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within</a:t>
            </a:r>
            <a:r>
              <a:rPr dirty="0" sz="2700" spc="-4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2 </a:t>
            </a:r>
            <a:r>
              <a:rPr dirty="0" sz="2700" spc="-15">
                <a:latin typeface="Lucida Sans Unicode"/>
                <a:cs typeface="Lucida Sans Unicode"/>
              </a:rPr>
              <a:t>miles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3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Bu</a:t>
            </a:r>
            <a:r>
              <a:rPr dirty="0" sz="2700">
                <a:latin typeface="Lucida Sans Unicode"/>
                <a:cs typeface="Lucida Sans Unicode"/>
              </a:rPr>
              <a:t>y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Bonu</a:t>
            </a:r>
            <a:r>
              <a:rPr dirty="0" sz="2700" spc="-15">
                <a:latin typeface="Lucida Sans Unicode"/>
                <a:cs typeface="Lucida Sans Unicode"/>
              </a:rPr>
              <a:t>s</a:t>
            </a:r>
            <a:r>
              <a:rPr dirty="0" sz="2700" spc="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FA</a:t>
            </a:r>
            <a:r>
              <a:rPr dirty="0" sz="2700">
                <a:latin typeface="Lucida Sans Unicode"/>
                <a:cs typeface="Lucida Sans Unicode"/>
              </a:rPr>
              <a:t>R </a:t>
            </a:r>
            <a:r>
              <a:rPr dirty="0" sz="2700" spc="-15">
                <a:latin typeface="Lucida Sans Unicode"/>
                <a:cs typeface="Lucida Sans Unicode"/>
              </a:rPr>
              <a:t>i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D </a:t>
            </a:r>
            <a:r>
              <a:rPr dirty="0" sz="2700" spc="5">
                <a:latin typeface="Lucida Sans Unicode"/>
                <a:cs typeface="Lucida Sans Unicode"/>
              </a:rPr>
              <a:t>d</a:t>
            </a:r>
            <a:r>
              <a:rPr dirty="0" sz="2700" spc="-5">
                <a:latin typeface="Lucida Sans Unicode"/>
                <a:cs typeface="Lucida Sans Unicode"/>
              </a:rPr>
              <a:t>istrict</a:t>
            </a:r>
            <a:r>
              <a:rPr dirty="0" sz="2700">
                <a:latin typeface="Lucida Sans Unicode"/>
                <a:cs typeface="Lucida Sans Unicode"/>
              </a:rPr>
              <a:t>s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when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a</a:t>
            </a:r>
            <a:r>
              <a:rPr dirty="0" sz="2700" spc="-25">
                <a:latin typeface="Lucida Sans Unicode"/>
                <a:cs typeface="Lucida Sans Unicode"/>
              </a:rPr>
              <a:t>v</a:t>
            </a:r>
            <a:r>
              <a:rPr dirty="0" sz="2700" spc="-5">
                <a:latin typeface="Lucida Sans Unicode"/>
                <a:cs typeface="Lucida Sans Unicode"/>
              </a:rPr>
              <a:t>ailable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01168" y="361188"/>
            <a:ext cx="1700783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2026160"/>
            <a:ext cx="7836534" cy="38138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Bu</a:t>
            </a:r>
            <a:r>
              <a:rPr dirty="0" sz="2700">
                <a:latin typeface="Lucida Sans Unicode"/>
                <a:cs typeface="Lucida Sans Unicode"/>
              </a:rPr>
              <a:t>y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sites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tha</a:t>
            </a:r>
            <a:r>
              <a:rPr dirty="0" sz="2700" spc="-10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d</a:t>
            </a:r>
            <a:r>
              <a:rPr dirty="0" sz="2700">
                <a:latin typeface="Lucida Sans Unicode"/>
                <a:cs typeface="Lucida Sans Unicode"/>
              </a:rPr>
              <a:t>o </a:t>
            </a:r>
            <a:r>
              <a:rPr dirty="0" sz="2700" spc="-15">
                <a:latin typeface="Lucida Sans Unicode"/>
                <a:cs typeface="Lucida Sans Unicode"/>
              </a:rPr>
              <a:t>not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requir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zonin</a:t>
            </a:r>
            <a:r>
              <a:rPr dirty="0" sz="2700" spc="-20">
                <a:latin typeface="Lucida Sans Unicode"/>
                <a:cs typeface="Lucida Sans Unicode"/>
              </a:rPr>
              <a:t>g</a:t>
            </a:r>
            <a:r>
              <a:rPr dirty="0" sz="2700" spc="5">
                <a:latin typeface="Lucida Sans Unicode"/>
                <a:cs typeface="Lucida Sans Unicode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changes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3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Don’t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ask any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city assistance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3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Tr</a:t>
            </a:r>
            <a:r>
              <a:rPr dirty="0" sz="2700">
                <a:latin typeface="Lucida Sans Unicode"/>
                <a:cs typeface="Lucida Sans Unicode"/>
              </a:rPr>
              <a:t>y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get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10">
                <a:latin typeface="Lucida Sans Unicode"/>
                <a:cs typeface="Lucida Sans Unicode"/>
              </a:rPr>
              <a:t>t</a:t>
            </a:r>
            <a:r>
              <a:rPr dirty="0" sz="2700" spc="-15">
                <a:latin typeface="Lucida Sans Unicode"/>
                <a:cs typeface="Lucida Sans Unicode"/>
              </a:rPr>
              <a:t>h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City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to</a:t>
            </a:r>
            <a:r>
              <a:rPr dirty="0" sz="2700" spc="-5">
                <a:latin typeface="Lucida Sans Unicode"/>
                <a:cs typeface="Lucida Sans Unicode"/>
              </a:rPr>
              <a:t> adjus</a:t>
            </a:r>
            <a:r>
              <a:rPr dirty="0" sz="2700">
                <a:latin typeface="Lucida Sans Unicode"/>
                <a:cs typeface="Lucida Sans Unicode"/>
              </a:rPr>
              <a:t>t</a:t>
            </a:r>
            <a:r>
              <a:rPr dirty="0" sz="2700" spc="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ARO</a:t>
            </a:r>
            <a:r>
              <a:rPr dirty="0" sz="2700" spc="-5">
                <a:latin typeface="Lucida Sans Unicode"/>
                <a:cs typeface="Lucida Sans Unicode"/>
              </a:rPr>
              <a:t> paymen</a:t>
            </a:r>
            <a:r>
              <a:rPr dirty="0" sz="2700">
                <a:latin typeface="Lucida Sans Unicode"/>
                <a:cs typeface="Lucida Sans Unicode"/>
              </a:rPr>
              <a:t>t</a:t>
            </a:r>
            <a:r>
              <a:rPr dirty="0" sz="2700" spc="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for</a:t>
            </a:r>
            <a:endParaRPr sz="2700">
              <a:latin typeface="Lucida Sans Unicode"/>
              <a:cs typeface="Lucida Sans Unicode"/>
            </a:endParaRPr>
          </a:p>
          <a:p>
            <a:pPr marL="268605">
              <a:lnSpc>
                <a:spcPct val="100000"/>
              </a:lnSpc>
            </a:pPr>
            <a:r>
              <a:rPr dirty="0" sz="2700">
                <a:latin typeface="Lucida Sans Unicode"/>
                <a:cs typeface="Lucida Sans Unicode"/>
              </a:rPr>
              <a:t>unit</a:t>
            </a:r>
            <a:r>
              <a:rPr dirty="0" sz="2700" spc="-3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size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6"/>
              </a:spcBef>
            </a:pPr>
            <a:endParaRPr sz="3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Encourage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th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 City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revis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th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TO</a:t>
            </a:r>
            <a:r>
              <a:rPr dirty="0" sz="2700">
                <a:latin typeface="Lucida Sans Unicode"/>
                <a:cs typeface="Lucida Sans Unicode"/>
              </a:rPr>
              <a:t>D </a:t>
            </a:r>
            <a:r>
              <a:rPr dirty="0" sz="2700" spc="-25">
                <a:latin typeface="Lucida Sans Unicode"/>
                <a:cs typeface="Lucida Sans Unicode"/>
              </a:rPr>
              <a:t>bon</a:t>
            </a:r>
            <a:r>
              <a:rPr dirty="0" sz="2700" spc="-10">
                <a:latin typeface="Lucida Sans Unicode"/>
                <a:cs typeface="Lucida Sans Unicode"/>
              </a:rPr>
              <a:t>u</a:t>
            </a:r>
            <a:r>
              <a:rPr dirty="0" sz="2700" spc="-15">
                <a:latin typeface="Lucida Sans Unicode"/>
                <a:cs typeface="Lucida Sans Unicode"/>
              </a:rPr>
              <a:t>s</a:t>
            </a:r>
            <a:endParaRPr sz="2700">
              <a:latin typeface="Lucida Sans Unicode"/>
              <a:cs typeface="Lucida Sans Unicode"/>
            </a:endParaRPr>
          </a:p>
          <a:p>
            <a:pPr marL="268605">
              <a:lnSpc>
                <a:spcPct val="100000"/>
              </a:lnSpc>
            </a:pPr>
            <a:r>
              <a:rPr dirty="0" sz="2700" spc="-5">
                <a:latin typeface="Lucida Sans Unicode"/>
                <a:cs typeface="Lucida Sans Unicode"/>
              </a:rPr>
              <a:t>(5</a:t>
            </a:r>
            <a:r>
              <a:rPr dirty="0" sz="2700" spc="-15">
                <a:latin typeface="Lucida Sans Unicode"/>
                <a:cs typeface="Lucida Sans Unicode"/>
              </a:rPr>
              <a:t>0</a:t>
            </a:r>
            <a:r>
              <a:rPr dirty="0" sz="2700">
                <a:latin typeface="Lucida Sans Unicode"/>
                <a:cs typeface="Lucida Sans Unicode"/>
              </a:rPr>
              <a:t>%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10">
                <a:latin typeface="Lucida Sans Unicode"/>
                <a:cs typeface="Lucida Sans Unicode"/>
              </a:rPr>
              <a:t>i</a:t>
            </a:r>
            <a:r>
              <a:rPr dirty="0" sz="2700">
                <a:latin typeface="Lucida Sans Unicode"/>
                <a:cs typeface="Lucida Sans Unicode"/>
              </a:rPr>
              <a:t>nclusionary)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33172" y="123444"/>
            <a:ext cx="4983480" cy="13350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2026160"/>
            <a:ext cx="7426959" cy="31273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68605" marR="1535430" indent="-256540">
              <a:lnSpc>
                <a:spcPct val="10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D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lin</a:t>
            </a:r>
            <a:r>
              <a:rPr dirty="0" sz="2700" spc="5">
                <a:latin typeface="Lucida Sans Unicode"/>
                <a:cs typeface="Lucida Sans Unicode"/>
              </a:rPr>
              <a:t>k</a:t>
            </a:r>
            <a:r>
              <a:rPr dirty="0" sz="2700" spc="-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dev</a:t>
            </a:r>
            <a:r>
              <a:rPr dirty="0" sz="2700" spc="-10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lopmen</a:t>
            </a:r>
            <a:r>
              <a:rPr dirty="0" sz="2700">
                <a:latin typeface="Lucida Sans Unicode"/>
                <a:cs typeface="Lucida Sans Unicode"/>
              </a:rPr>
              <a:t>t </a:t>
            </a:r>
            <a:r>
              <a:rPr dirty="0" sz="2700" spc="-5">
                <a:latin typeface="Lucida Sans Unicode"/>
                <a:cs typeface="Lucida Sans Unicode"/>
              </a:rPr>
              <a:t>instea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of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inclusionary</a:t>
            </a:r>
            <a:endParaRPr sz="27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1835"/>
              </a:spcBef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Identif</a:t>
            </a:r>
            <a:r>
              <a:rPr dirty="0" sz="2700">
                <a:latin typeface="Lucida Sans Unicode"/>
                <a:cs typeface="Lucida Sans Unicode"/>
              </a:rPr>
              <a:t>y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lo</a:t>
            </a:r>
            <a:r>
              <a:rPr dirty="0" sz="2700">
                <a:latin typeface="Lucida Sans Unicode"/>
                <a:cs typeface="Lucida Sans Unicode"/>
              </a:rPr>
              <a:t>w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mod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rat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 inco</a:t>
            </a:r>
            <a:r>
              <a:rPr dirty="0" sz="2700" spc="-10">
                <a:latin typeface="Lucida Sans Unicode"/>
                <a:cs typeface="Lucida Sans Unicode"/>
              </a:rPr>
              <a:t>m</a:t>
            </a:r>
            <a:r>
              <a:rPr dirty="0" sz="2700">
                <a:latin typeface="Lucida Sans Unicode"/>
                <a:cs typeface="Lucida Sans Unicode"/>
              </a:rPr>
              <a:t>e </a:t>
            </a:r>
            <a:r>
              <a:rPr dirty="0" sz="2700" spc="-15">
                <a:latin typeface="Lucida Sans Unicode"/>
                <a:cs typeface="Lucida Sans Unicode"/>
              </a:rPr>
              <a:t>a</a:t>
            </a:r>
            <a:r>
              <a:rPr dirty="0" sz="2700" spc="-5">
                <a:latin typeface="Lucida Sans Unicode"/>
                <a:cs typeface="Lucida Sans Unicode"/>
              </a:rPr>
              <a:t>re</a:t>
            </a:r>
            <a:r>
              <a:rPr dirty="0" sz="2700" spc="-15">
                <a:latin typeface="Lucida Sans Unicode"/>
                <a:cs typeface="Lucida Sans Unicode"/>
              </a:rPr>
              <a:t>a</a:t>
            </a:r>
            <a:r>
              <a:rPr dirty="0" sz="2700">
                <a:latin typeface="Lucida Sans Unicode"/>
                <a:cs typeface="Lucida Sans Unicode"/>
              </a:rPr>
              <a:t>s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that</a:t>
            </a:r>
            <a:endParaRPr sz="2700">
              <a:latin typeface="Lucida Sans Unicode"/>
              <a:cs typeface="Lucida Sans Unicode"/>
            </a:endParaRPr>
          </a:p>
          <a:p>
            <a:pPr marL="268605">
              <a:lnSpc>
                <a:spcPct val="100000"/>
              </a:lnSpc>
            </a:pPr>
            <a:r>
              <a:rPr dirty="0" sz="2700" spc="-5">
                <a:latin typeface="Lucida Sans Unicode"/>
                <a:cs typeface="Lucida Sans Unicode"/>
              </a:rPr>
              <a:t>ar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3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likel</a:t>
            </a:r>
            <a:r>
              <a:rPr dirty="0" sz="2700">
                <a:latin typeface="Lucida Sans Unicode"/>
                <a:cs typeface="Lucida Sans Unicode"/>
              </a:rPr>
              <a:t>y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10">
                <a:latin typeface="Lucida Sans Unicode"/>
                <a:cs typeface="Lucida Sans Unicode"/>
              </a:rPr>
              <a:t>t</a:t>
            </a:r>
            <a:r>
              <a:rPr dirty="0" sz="2700" spc="-15">
                <a:latin typeface="Lucida Sans Unicode"/>
                <a:cs typeface="Lucida Sans Unicode"/>
              </a:rPr>
              <a:t>u</a:t>
            </a:r>
            <a:r>
              <a:rPr dirty="0" sz="2700" spc="-20">
                <a:latin typeface="Lucida Sans Unicode"/>
                <a:cs typeface="Lucida Sans Unicode"/>
              </a:rPr>
              <a:t>rn</a:t>
            </a:r>
            <a:endParaRPr sz="27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1845"/>
              </a:spcBef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Focu</a:t>
            </a:r>
            <a:r>
              <a:rPr dirty="0" sz="2700" spc="-15">
                <a:latin typeface="Lucida Sans Unicode"/>
                <a:cs typeface="Lucida Sans Unicode"/>
              </a:rPr>
              <a:t>s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10">
                <a:latin typeface="Lucida Sans Unicode"/>
                <a:cs typeface="Lucida Sans Unicode"/>
              </a:rPr>
              <a:t>o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othe</a:t>
            </a:r>
            <a:r>
              <a:rPr dirty="0" sz="2700">
                <a:latin typeface="Lucida Sans Unicode"/>
                <a:cs typeface="Lucida Sans Unicode"/>
              </a:rPr>
              <a:t>r</a:t>
            </a:r>
            <a:r>
              <a:rPr dirty="0" sz="2700" spc="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prod</a:t>
            </a:r>
            <a:r>
              <a:rPr dirty="0" sz="2700" spc="5">
                <a:latin typeface="Lucida Sans Unicode"/>
                <a:cs typeface="Lucida Sans Unicode"/>
              </a:rPr>
              <a:t>u</a:t>
            </a:r>
            <a:r>
              <a:rPr dirty="0" sz="2700" spc="-5">
                <a:latin typeface="Lucida Sans Unicode"/>
                <a:cs typeface="Lucida Sans Unicode"/>
              </a:rPr>
              <a:t>c</a:t>
            </a:r>
            <a:r>
              <a:rPr dirty="0" sz="2700">
                <a:latin typeface="Lucida Sans Unicode"/>
                <a:cs typeface="Lucida Sans Unicode"/>
              </a:rPr>
              <a:t>t types</a:t>
            </a:r>
            <a:endParaRPr sz="27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1835"/>
              </a:spcBef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Focu</a:t>
            </a:r>
            <a:r>
              <a:rPr dirty="0" sz="2700" spc="-15">
                <a:latin typeface="Lucida Sans Unicode"/>
                <a:cs typeface="Lucida Sans Unicode"/>
              </a:rPr>
              <a:t>s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10">
                <a:latin typeface="Lucida Sans Unicode"/>
                <a:cs typeface="Lucida Sans Unicode"/>
              </a:rPr>
              <a:t>o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othe</a:t>
            </a:r>
            <a:r>
              <a:rPr dirty="0" sz="2700">
                <a:latin typeface="Lucida Sans Unicode"/>
                <a:cs typeface="Lucida Sans Unicode"/>
              </a:rPr>
              <a:t>r</a:t>
            </a:r>
            <a:r>
              <a:rPr dirty="0" sz="2700" spc="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ma</a:t>
            </a:r>
            <a:r>
              <a:rPr dirty="0" sz="2700" spc="-15">
                <a:latin typeface="Lucida Sans Unicode"/>
                <a:cs typeface="Lucida Sans Unicode"/>
              </a:rPr>
              <a:t>r</a:t>
            </a:r>
            <a:r>
              <a:rPr dirty="0" sz="2700" spc="-5">
                <a:latin typeface="Lucida Sans Unicode"/>
                <a:cs typeface="Lucida Sans Unicode"/>
              </a:rPr>
              <a:t>kets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01168" y="361188"/>
            <a:ext cx="3904488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2026160"/>
            <a:ext cx="7527925" cy="35896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68605" marR="871219" indent="-256540">
              <a:lnSpc>
                <a:spcPct val="10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Minimu</a:t>
            </a:r>
            <a:r>
              <a:rPr dirty="0" sz="2700" spc="-30">
                <a:latin typeface="Lucida Sans Unicode"/>
                <a:cs typeface="Lucida Sans Unicode"/>
              </a:rPr>
              <a:t>m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trig</a:t>
            </a:r>
            <a:r>
              <a:rPr dirty="0" sz="2700" spc="-30">
                <a:latin typeface="Lucida Sans Unicode"/>
                <a:cs typeface="Lucida Sans Unicode"/>
              </a:rPr>
              <a:t>g</a:t>
            </a:r>
            <a:r>
              <a:rPr dirty="0" sz="2700" spc="-5">
                <a:latin typeface="Lucida Sans Unicode"/>
                <a:cs typeface="Lucida Sans Unicode"/>
              </a:rPr>
              <a:t>er</a:t>
            </a:r>
            <a:r>
              <a:rPr dirty="0" sz="2700">
                <a:latin typeface="Lucida Sans Unicode"/>
                <a:cs typeface="Lucida Sans Unicode"/>
              </a:rPr>
              <a:t>s for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th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 A</a:t>
            </a:r>
            <a:r>
              <a:rPr dirty="0" sz="2700" spc="-10">
                <a:latin typeface="Lucida Sans Unicode"/>
                <a:cs typeface="Lucida Sans Unicode"/>
              </a:rPr>
              <a:t>R</a:t>
            </a:r>
            <a:r>
              <a:rPr dirty="0" sz="2700">
                <a:latin typeface="Lucida Sans Unicode"/>
                <a:cs typeface="Lucida Sans Unicode"/>
              </a:rPr>
              <a:t>O,</a:t>
            </a:r>
            <a:r>
              <a:rPr dirty="0" sz="2700" spc="-5">
                <a:latin typeface="Lucida Sans Unicode"/>
                <a:cs typeface="Lucida Sans Unicode"/>
              </a:rPr>
              <a:t> i.e</a:t>
            </a:r>
            <a:r>
              <a:rPr dirty="0" sz="2700">
                <a:latin typeface="Lucida Sans Unicode"/>
                <a:cs typeface="Lucida Sans Unicode"/>
              </a:rPr>
              <a:t>.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the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decisio</a:t>
            </a:r>
            <a:r>
              <a:rPr dirty="0" sz="2700">
                <a:latin typeface="Lucida Sans Unicode"/>
                <a:cs typeface="Lucida Sans Unicode"/>
              </a:rPr>
              <a:t>n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-5">
                <a:latin typeface="Lucida Sans Unicode"/>
                <a:cs typeface="Lucida Sans Unicode"/>
              </a:rPr>
              <a:t> avoi</a:t>
            </a:r>
            <a:r>
              <a:rPr dirty="0" sz="2700">
                <a:latin typeface="Lucida Sans Unicode"/>
                <a:cs typeface="Lucida Sans Unicode"/>
              </a:rPr>
              <a:t>d </a:t>
            </a:r>
            <a:r>
              <a:rPr dirty="0" sz="2700" spc="-20">
                <a:latin typeface="Lucida Sans Unicode"/>
                <a:cs typeface="Lucida Sans Unicode"/>
              </a:rPr>
              <a:t>th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 A</a:t>
            </a:r>
            <a:r>
              <a:rPr dirty="0" sz="2700" spc="-10">
                <a:latin typeface="Lucida Sans Unicode"/>
                <a:cs typeface="Lucida Sans Unicode"/>
              </a:rPr>
              <a:t>R</a:t>
            </a:r>
            <a:r>
              <a:rPr dirty="0" sz="2700" spc="-25">
                <a:latin typeface="Lucida Sans Unicode"/>
                <a:cs typeface="Lucida Sans Unicode"/>
              </a:rPr>
              <a:t>O</a:t>
            </a:r>
            <a:r>
              <a:rPr dirty="0" sz="2700" spc="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o</a:t>
            </a:r>
            <a:r>
              <a:rPr dirty="0" sz="2700">
                <a:latin typeface="Lucida Sans Unicode"/>
                <a:cs typeface="Lucida Sans Unicode"/>
              </a:rPr>
              <a:t>r </a:t>
            </a:r>
            <a:r>
              <a:rPr dirty="0" sz="2700" spc="-15">
                <a:latin typeface="Lucida Sans Unicode"/>
                <a:cs typeface="Lucida Sans Unicode"/>
              </a:rPr>
              <a:t>not</a:t>
            </a:r>
            <a:endParaRPr sz="27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1835"/>
              </a:spcBef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Th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effe</a:t>
            </a:r>
            <a:r>
              <a:rPr dirty="0" sz="2700" spc="-10">
                <a:latin typeface="Lucida Sans Unicode"/>
                <a:cs typeface="Lucida Sans Unicode"/>
              </a:rPr>
              <a:t>c</a:t>
            </a:r>
            <a:r>
              <a:rPr dirty="0" sz="2700">
                <a:latin typeface="Lucida Sans Unicode"/>
                <a:cs typeface="Lucida Sans Unicode"/>
              </a:rPr>
              <a:t>t </a:t>
            </a:r>
            <a:r>
              <a:rPr dirty="0" sz="2700" spc="-5">
                <a:latin typeface="Lucida Sans Unicode"/>
                <a:cs typeface="Lucida Sans Unicode"/>
              </a:rPr>
              <a:t>o</a:t>
            </a:r>
            <a:r>
              <a:rPr dirty="0" sz="2700">
                <a:latin typeface="Lucida Sans Unicode"/>
                <a:cs typeface="Lucida Sans Unicode"/>
              </a:rPr>
              <a:t>f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g</a:t>
            </a:r>
            <a:r>
              <a:rPr dirty="0" sz="2700" spc="-15">
                <a:latin typeface="Lucida Sans Unicode"/>
                <a:cs typeface="Lucida Sans Unicode"/>
              </a:rPr>
              <a:t>o</a:t>
            </a:r>
            <a:r>
              <a:rPr dirty="0" sz="2700" spc="-5">
                <a:latin typeface="Lucida Sans Unicode"/>
                <a:cs typeface="Lucida Sans Unicode"/>
              </a:rPr>
              <a:t>in</a:t>
            </a:r>
            <a:r>
              <a:rPr dirty="0" sz="2700">
                <a:latin typeface="Lucida Sans Unicode"/>
                <a:cs typeface="Lucida Sans Unicode"/>
              </a:rPr>
              <a:t>g from</a:t>
            </a:r>
            <a:r>
              <a:rPr dirty="0" sz="2700" spc="-5">
                <a:latin typeface="Lucida Sans Unicode"/>
                <a:cs typeface="Lucida Sans Unicode"/>
              </a:rPr>
              <a:t> 9-1</a:t>
            </a:r>
            <a:r>
              <a:rPr dirty="0" sz="2700">
                <a:latin typeface="Lucida Sans Unicode"/>
                <a:cs typeface="Lucida Sans Unicode"/>
              </a:rPr>
              <a:t>0</a:t>
            </a:r>
            <a:r>
              <a:rPr dirty="0" sz="2700" spc="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units,</a:t>
            </a:r>
            <a:r>
              <a:rPr dirty="0" sz="2700" spc="-4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14-</a:t>
            </a:r>
            <a:r>
              <a:rPr dirty="0" sz="2700" spc="-10">
                <a:latin typeface="Lucida Sans Unicode"/>
                <a:cs typeface="Lucida Sans Unicode"/>
              </a:rPr>
              <a:t>15</a:t>
            </a:r>
            <a:endParaRPr sz="2700">
              <a:latin typeface="Lucida Sans Unicode"/>
              <a:cs typeface="Lucida Sans Unicode"/>
            </a:endParaRPr>
          </a:p>
          <a:p>
            <a:pPr marL="268605">
              <a:lnSpc>
                <a:spcPct val="100000"/>
              </a:lnSpc>
            </a:pPr>
            <a:r>
              <a:rPr dirty="0" sz="2700" spc="-15">
                <a:latin typeface="Lucida Sans Unicode"/>
                <a:cs typeface="Lucida Sans Unicode"/>
              </a:rPr>
              <a:t>units,</a:t>
            </a:r>
            <a:r>
              <a:rPr dirty="0" sz="2700" spc="-4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an</a:t>
            </a:r>
            <a:r>
              <a:rPr dirty="0" sz="2700">
                <a:latin typeface="Lucida Sans Unicode"/>
                <a:cs typeface="Lucida Sans Unicode"/>
              </a:rPr>
              <a:t>d </a:t>
            </a:r>
            <a:r>
              <a:rPr dirty="0" sz="2700" spc="-10">
                <a:latin typeface="Lucida Sans Unicode"/>
                <a:cs typeface="Lucida Sans Unicode"/>
              </a:rPr>
              <a:t>1</a:t>
            </a:r>
            <a:r>
              <a:rPr dirty="0" sz="2700" spc="-5">
                <a:latin typeface="Lucida Sans Unicode"/>
                <a:cs typeface="Lucida Sans Unicode"/>
              </a:rPr>
              <a:t>9</a:t>
            </a:r>
            <a:r>
              <a:rPr dirty="0" sz="2700" spc="-25">
                <a:latin typeface="Lucida Sans Unicode"/>
                <a:cs typeface="Lucida Sans Unicode"/>
              </a:rPr>
              <a:t>-</a:t>
            </a:r>
            <a:r>
              <a:rPr dirty="0" sz="2700" spc="-5">
                <a:latin typeface="Lucida Sans Unicode"/>
                <a:cs typeface="Lucida Sans Unicode"/>
              </a:rPr>
              <a:t>2</a:t>
            </a:r>
            <a:r>
              <a:rPr dirty="0" sz="2700">
                <a:latin typeface="Lucida Sans Unicode"/>
                <a:cs typeface="Lucida Sans Unicode"/>
              </a:rPr>
              <a:t>0</a:t>
            </a:r>
            <a:r>
              <a:rPr dirty="0" sz="2700" spc="2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units.</a:t>
            </a:r>
            <a:endParaRPr sz="2700">
              <a:latin typeface="Lucida Sans Unicode"/>
              <a:cs typeface="Lucida Sans Unicode"/>
            </a:endParaRPr>
          </a:p>
          <a:p>
            <a:pPr marL="268605" marR="527685" indent="-256540">
              <a:lnSpc>
                <a:spcPct val="100000"/>
              </a:lnSpc>
              <a:spcBef>
                <a:spcPts val="2240"/>
              </a:spcBef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How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a</a:t>
            </a:r>
            <a:r>
              <a:rPr dirty="0" sz="2700" spc="-5">
                <a:latin typeface="Lucida Sans Unicode"/>
                <a:cs typeface="Lucida Sans Unicode"/>
              </a:rPr>
              <a:t> proj</a:t>
            </a:r>
            <a:r>
              <a:rPr dirty="0" sz="2700" spc="-10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c</a:t>
            </a:r>
            <a:r>
              <a:rPr dirty="0" sz="2700">
                <a:latin typeface="Lucida Sans Unicode"/>
                <a:cs typeface="Lucida Sans Unicode"/>
              </a:rPr>
              <a:t>t may </a:t>
            </a:r>
            <a:r>
              <a:rPr dirty="0" sz="2700" spc="-5">
                <a:latin typeface="Lucida Sans Unicode"/>
                <a:cs typeface="Lucida Sans Unicode"/>
              </a:rPr>
              <a:t>b</a:t>
            </a:r>
            <a:r>
              <a:rPr dirty="0" sz="2700">
                <a:latin typeface="Lucida Sans Unicode"/>
                <a:cs typeface="Lucida Sans Unicode"/>
              </a:rPr>
              <a:t>e </a:t>
            </a:r>
            <a:r>
              <a:rPr dirty="0" sz="2700" spc="-5">
                <a:latin typeface="Lucida Sans Unicode"/>
                <a:cs typeface="Lucida Sans Unicode"/>
              </a:rPr>
              <a:t>deeme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10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 </a:t>
            </a:r>
            <a:r>
              <a:rPr dirty="0" sz="2700" spc="-5">
                <a:latin typeface="Lucida Sans Unicode"/>
                <a:cs typeface="Lucida Sans Unicode"/>
              </a:rPr>
              <a:t>b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one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projec</a:t>
            </a:r>
            <a:r>
              <a:rPr dirty="0" sz="2700">
                <a:latin typeface="Lucida Sans Unicode"/>
                <a:cs typeface="Lucida Sans Unicode"/>
              </a:rPr>
              <a:t>t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i</a:t>
            </a:r>
            <a:r>
              <a:rPr dirty="0" sz="2700" spc="-10">
                <a:latin typeface="Lucida Sans Unicode"/>
                <a:cs typeface="Lucida Sans Unicode"/>
              </a:rPr>
              <a:t>f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not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o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th</a:t>
            </a:r>
            <a:r>
              <a:rPr dirty="0" sz="2700" spc="-1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same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site</a:t>
            </a:r>
            <a:endParaRPr sz="27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1835"/>
              </a:spcBef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Possible</a:t>
            </a:r>
            <a:r>
              <a:rPr dirty="0" sz="2700" spc="-5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benefit</a:t>
            </a:r>
            <a:r>
              <a:rPr dirty="0" sz="2700" spc="-15">
                <a:latin typeface="Lucida Sans Unicode"/>
                <a:cs typeface="Lucida Sans Unicode"/>
              </a:rPr>
              <a:t>s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o</a:t>
            </a:r>
            <a:r>
              <a:rPr dirty="0" sz="2700" spc="-10">
                <a:latin typeface="Lucida Sans Unicode"/>
                <a:cs typeface="Lucida Sans Unicode"/>
              </a:rPr>
              <a:t>f</a:t>
            </a:r>
            <a:r>
              <a:rPr dirty="0" sz="270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lin</a:t>
            </a:r>
            <a:r>
              <a:rPr dirty="0" sz="2700" spc="5">
                <a:latin typeface="Lucida Sans Unicode"/>
                <a:cs typeface="Lucida Sans Unicode"/>
              </a:rPr>
              <a:t>k</a:t>
            </a:r>
            <a:r>
              <a:rPr dirty="0" sz="2700" spc="-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-4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dev</a:t>
            </a:r>
            <a:r>
              <a:rPr dirty="0" sz="2700" spc="-10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lopment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33172" y="123444"/>
            <a:ext cx="6112764" cy="133502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1168" y="182879"/>
            <a:ext cx="3511296" cy="8503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27050" y="1365250"/>
          <a:ext cx="8172450" cy="50419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76983"/>
                <a:gridCol w="393553"/>
                <a:gridCol w="1174388"/>
                <a:gridCol w="329250"/>
                <a:gridCol w="1447860"/>
                <a:gridCol w="329644"/>
                <a:gridCol w="1238297"/>
                <a:gridCol w="1463421"/>
              </a:tblGrid>
              <a:tr h="426720">
                <a:tc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1370965">
                        <a:lnSpc>
                          <a:spcPct val="100000"/>
                        </a:lnSpc>
                      </a:pPr>
                      <a:r>
                        <a:rPr dirty="0" sz="1600" spc="15" b="1">
                          <a:latin typeface="Lucida Bright"/>
                          <a:cs typeface="Lucida Bright"/>
                        </a:rPr>
                        <a:t>P</a:t>
                      </a:r>
                      <a:r>
                        <a:rPr dirty="0" sz="1600" spc="10" b="1">
                          <a:latin typeface="Lucida Bright"/>
                          <a:cs typeface="Lucida Bright"/>
                        </a:rPr>
                        <a:t>e</a:t>
                      </a:r>
                      <a:r>
                        <a:rPr dirty="0" sz="1600" b="1">
                          <a:latin typeface="Lucida Bright"/>
                          <a:cs typeface="Lucida Bright"/>
                        </a:rPr>
                        <a:t>r</a:t>
                      </a:r>
                      <a:r>
                        <a:rPr dirty="0" sz="1600" spc="-25" b="1">
                          <a:latin typeface="Lucida Bright"/>
                          <a:cs typeface="Lucida Bright"/>
                        </a:rPr>
                        <a:t> </a:t>
                      </a:r>
                      <a:r>
                        <a:rPr dirty="0" sz="1600" spc="10" b="1">
                          <a:latin typeface="Lucida Bright"/>
                          <a:cs typeface="Lucida Bright"/>
                        </a:rPr>
                        <a:t>U</a:t>
                      </a:r>
                      <a:r>
                        <a:rPr dirty="0" sz="1600" spc="15" b="1">
                          <a:latin typeface="Lucida Bright"/>
                          <a:cs typeface="Lucida Bright"/>
                        </a:rPr>
                        <a:t>n</a:t>
                      </a:r>
                      <a:r>
                        <a:rPr dirty="0" sz="1600" b="1">
                          <a:latin typeface="Lucida Bright"/>
                          <a:cs typeface="Lucida Bright"/>
                        </a:rPr>
                        <a:t>i</a:t>
                      </a:r>
                      <a:r>
                        <a:rPr dirty="0" sz="1600" b="1">
                          <a:latin typeface="Lucida Bright"/>
                          <a:cs typeface="Lucida Bright"/>
                        </a:rPr>
                        <a:t>t</a:t>
                      </a:r>
                      <a:r>
                        <a:rPr dirty="0" sz="1600" spc="-5" b="1">
                          <a:latin typeface="Lucida Bright"/>
                          <a:cs typeface="Lucida Bright"/>
                        </a:rPr>
                        <a:t> </a:t>
                      </a:r>
                      <a:r>
                        <a:rPr dirty="0" sz="1600" spc="5" b="1">
                          <a:latin typeface="Lucida Bright"/>
                          <a:cs typeface="Lucida Bright"/>
                        </a:rPr>
                        <a:t>O</a:t>
                      </a:r>
                      <a:r>
                        <a:rPr dirty="0" sz="1600" spc="15" b="1">
                          <a:latin typeface="Lucida Bright"/>
                          <a:cs typeface="Lucida Bright"/>
                        </a:rPr>
                        <a:t>p</a:t>
                      </a:r>
                      <a:r>
                        <a:rPr dirty="0" sz="1600" spc="10" b="1">
                          <a:latin typeface="Lucida Bright"/>
                          <a:cs typeface="Lucida Bright"/>
                        </a:rPr>
                        <a:t>t</a:t>
                      </a:r>
                      <a:r>
                        <a:rPr dirty="0" sz="1600" spc="10" b="1">
                          <a:latin typeface="Lucida Bright"/>
                          <a:cs typeface="Lucida Bright"/>
                        </a:rPr>
                        <a:t>-</a:t>
                      </a:r>
                      <a:r>
                        <a:rPr dirty="0" sz="1600" spc="15" b="1">
                          <a:latin typeface="Lucida Bright"/>
                          <a:cs typeface="Lucida Bright"/>
                        </a:rPr>
                        <a:t>o</a:t>
                      </a:r>
                      <a:r>
                        <a:rPr dirty="0" sz="1600" spc="15" b="1">
                          <a:latin typeface="Lucida Bright"/>
                          <a:cs typeface="Lucida Bright"/>
                        </a:rPr>
                        <a:t>u</a:t>
                      </a:r>
                      <a:r>
                        <a:rPr dirty="0" sz="1600" b="1">
                          <a:latin typeface="Lucida Bright"/>
                          <a:cs typeface="Lucida Bright"/>
                        </a:rPr>
                        <a:t>t</a:t>
                      </a:r>
                      <a:r>
                        <a:rPr dirty="0" sz="1600" spc="-35" b="1">
                          <a:latin typeface="Lucida Bright"/>
                          <a:cs typeface="Lucida Bright"/>
                        </a:rPr>
                        <a:t> </a:t>
                      </a:r>
                      <a:r>
                        <a:rPr dirty="0" sz="1600" spc="5" b="1">
                          <a:latin typeface="Lucida Bright"/>
                          <a:cs typeface="Lucida Bright"/>
                        </a:rPr>
                        <a:t>F</a:t>
                      </a:r>
                      <a:r>
                        <a:rPr dirty="0" sz="1600" spc="10" b="1">
                          <a:latin typeface="Lucida Bright"/>
                          <a:cs typeface="Lucida Bright"/>
                        </a:rPr>
                        <a:t>ees</a:t>
                      </a:r>
                      <a:endParaRPr sz="1600">
                        <a:latin typeface="Lucida Bright"/>
                        <a:cs typeface="Lucida Brigh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/>
                      <a:endParaRPr sz="1600">
                        <a:latin typeface="Lucida Bright"/>
                        <a:cs typeface="Lucida Brigh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</a:tr>
              <a:tr h="826262">
                <a:tc>
                  <a:txBody>
                    <a:bodyPr/>
                    <a:lstStyle/>
                    <a:p>
                      <a:pPr/>
                      <a:endParaRPr sz="1600">
                        <a:latin typeface="Lucida Bright"/>
                        <a:cs typeface="Lucida Bright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4290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low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-mod</a:t>
                      </a:r>
                      <a:r>
                        <a:rPr dirty="0" sz="1600" spc="3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600" spc="-10">
                          <a:latin typeface="Lucida Sans Unicode"/>
                          <a:cs typeface="Lucida Sans Unicode"/>
                        </a:rPr>
                        <a:t>a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r</a:t>
                      </a:r>
                      <a:r>
                        <a:rPr dirty="0" sz="1600" spc="-10">
                          <a:latin typeface="Lucida Sans Unicode"/>
                          <a:cs typeface="Lucida Sans Unicode"/>
                        </a:rPr>
                        <a:t>ea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s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higher</a:t>
                      </a:r>
                      <a:r>
                        <a:rPr dirty="0" sz="1600" spc="-25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600" spc="-10"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ncome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  <a:p>
                      <a:pPr algn="ctr" marL="127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dirty="0" sz="1600" spc="-10">
                          <a:latin typeface="Lucida Sans Unicode"/>
                          <a:cs typeface="Lucida Sans Unicode"/>
                        </a:rPr>
                        <a:t>a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r</a:t>
                      </a:r>
                      <a:r>
                        <a:rPr dirty="0" sz="1600" spc="-10">
                          <a:latin typeface="Lucida Sans Unicode"/>
                          <a:cs typeface="Lucida Sans Unicode"/>
                        </a:rPr>
                        <a:t>ea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s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marL="269240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d</a:t>
                      </a:r>
                      <a:r>
                        <a:rPr dirty="0" sz="1600" spc="5">
                          <a:latin typeface="Lucida Sans Unicode"/>
                          <a:cs typeface="Lucida Sans Unicode"/>
                        </a:rPr>
                        <a:t>o</a:t>
                      </a:r>
                      <a:r>
                        <a:rPr dirty="0" sz="1600" spc="-10">
                          <a:latin typeface="Lucida Sans Unicode"/>
                          <a:cs typeface="Lucida Sans Unicode"/>
                        </a:rPr>
                        <a:t>w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nto</a:t>
                      </a:r>
                      <a:r>
                        <a:rPr dirty="0" sz="1600" spc="-10">
                          <a:latin typeface="Lucida Sans Unicode"/>
                          <a:cs typeface="Lucida Sans Unicode"/>
                        </a:rPr>
                        <a:t>w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n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222885" marR="214629" indent="1270">
                        <a:lnSpc>
                          <a:spcPct val="1004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r</a:t>
                      </a:r>
                      <a:r>
                        <a:rPr dirty="0" sz="1600" spc="-10">
                          <a:latin typeface="Lucida Sans Unicode"/>
                          <a:cs typeface="Lucida Sans Unicode"/>
                        </a:rPr>
                        <a:t>e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q</a:t>
                      </a:r>
                      <a:r>
                        <a:rPr dirty="0" sz="1600" spc="5">
                          <a:latin typeface="Lucida Sans Unicode"/>
                          <a:cs typeface="Lucida Sans Unicode"/>
                        </a:rPr>
                        <a:t>u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ir</a:t>
                      </a:r>
                      <a:r>
                        <a:rPr dirty="0" sz="1600" spc="-10">
                          <a:latin typeface="Lucida Sans Unicode"/>
                          <a:cs typeface="Lucida Sans Unicode"/>
                        </a:rPr>
                        <a:t>e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d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600" spc="-10">
                          <a:latin typeface="Lucida Sans Unicode"/>
                          <a:cs typeface="Lucida Sans Unicode"/>
                        </a:rPr>
                        <a:t>a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ffo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rd</a:t>
                      </a:r>
                      <a:r>
                        <a:rPr dirty="0" sz="1600" spc="-10">
                          <a:latin typeface="Lucida Sans Unicode"/>
                          <a:cs typeface="Lucida Sans Unicode"/>
                        </a:rPr>
                        <a:t>a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ble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un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ts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</a:tr>
              <a:tr h="314705">
                <a:tc>
                  <a:txBody>
                    <a:bodyPr/>
                    <a:lstStyle/>
                    <a:p>
                      <a:pPr marL="541020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9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u</a:t>
                      </a:r>
                      <a:r>
                        <a:rPr dirty="0" sz="1600" spc="5">
                          <a:latin typeface="Lucida Sans Unicode"/>
                          <a:cs typeface="Lucida Sans Unicode"/>
                        </a:rPr>
                        <a:t>n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ts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51460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-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 gridSpan="2">
                  <a:txBody>
                    <a:bodyPr/>
                    <a:lstStyle/>
                    <a:p>
                      <a:pPr/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/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</a:tr>
              <a:tr h="314706">
                <a:tc>
                  <a:txBody>
                    <a:bodyPr/>
                    <a:lstStyle/>
                    <a:p>
                      <a:pPr marL="476884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0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u</a:t>
                      </a:r>
                      <a:r>
                        <a:rPr dirty="0" sz="1600" spc="5">
                          <a:latin typeface="Lucida Sans Unicode"/>
                          <a:cs typeface="Lucida Sans Unicode"/>
                        </a:rPr>
                        <a:t>n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ts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L="194310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5,000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12,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5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00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14,000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ADFD1"/>
                    </a:solidFill>
                  </a:tcPr>
                </a:tc>
              </a:tr>
              <a:tr h="314705">
                <a:tc>
                  <a:txBody>
                    <a:bodyPr/>
                    <a:lstStyle/>
                    <a:p>
                      <a:pPr marL="476884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1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u</a:t>
                      </a:r>
                      <a:r>
                        <a:rPr dirty="0" sz="1600" spc="5">
                          <a:latin typeface="Lucida Sans Unicode"/>
                          <a:cs typeface="Lucida Sans Unicode"/>
                        </a:rPr>
                        <a:t>n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ts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94310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4,545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11,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3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64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12,727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</a:tr>
              <a:tr h="314706">
                <a:tc>
                  <a:txBody>
                    <a:bodyPr/>
                    <a:lstStyle/>
                    <a:p>
                      <a:pPr marL="476884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2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u</a:t>
                      </a:r>
                      <a:r>
                        <a:rPr dirty="0" sz="1600" spc="5">
                          <a:latin typeface="Lucida Sans Unicode"/>
                          <a:cs typeface="Lucida Sans Unicode"/>
                        </a:rPr>
                        <a:t>n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ts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94310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4,167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10,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4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17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11,667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</a:tr>
              <a:tr h="314579">
                <a:tc>
                  <a:txBody>
                    <a:bodyPr/>
                    <a:lstStyle/>
                    <a:p>
                      <a:pPr marL="476884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3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u</a:t>
                      </a:r>
                      <a:r>
                        <a:rPr dirty="0" sz="1600" spc="5">
                          <a:latin typeface="Lucida Sans Unicode"/>
                          <a:cs typeface="Lucida Sans Unicode"/>
                        </a:rPr>
                        <a:t>n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ts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94310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3,846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25907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9,615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10,769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</a:tr>
              <a:tr h="314706">
                <a:tc>
                  <a:txBody>
                    <a:bodyPr/>
                    <a:lstStyle/>
                    <a:p>
                      <a:pPr marL="476884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4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u</a:t>
                      </a:r>
                      <a:r>
                        <a:rPr dirty="0" sz="1600" spc="5">
                          <a:latin typeface="Lucida Sans Unicode"/>
                          <a:cs typeface="Lucida Sans Unicode"/>
                        </a:rPr>
                        <a:t>n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ts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C1A3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C1A3"/>
                    </a:solidFill>
                  </a:tcPr>
                </a:tc>
                <a:tc>
                  <a:txBody>
                    <a:bodyPr/>
                    <a:lstStyle/>
                    <a:p>
                      <a:pPr marL="194310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3,571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C1A3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C1A3"/>
                    </a:solidFill>
                  </a:tcPr>
                </a:tc>
                <a:tc>
                  <a:txBody>
                    <a:bodyPr/>
                    <a:lstStyle/>
                    <a:p>
                      <a:pPr marL="25907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8,929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C1A3"/>
                    </a:solidFill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C1A3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10,000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C1A3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C1A3"/>
                    </a:solidFill>
                  </a:tcPr>
                </a:tc>
              </a:tr>
              <a:tr h="314706">
                <a:tc>
                  <a:txBody>
                    <a:bodyPr/>
                    <a:lstStyle/>
                    <a:p>
                      <a:pPr marL="476884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5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u</a:t>
                      </a:r>
                      <a:r>
                        <a:rPr dirty="0" sz="1600" spc="5">
                          <a:latin typeface="Lucida Sans Unicode"/>
                          <a:cs typeface="Lucida Sans Unicode"/>
                        </a:rPr>
                        <a:t>n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ts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C1A3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C1A3"/>
                    </a:solidFill>
                  </a:tcPr>
                </a:tc>
                <a:tc>
                  <a:txBody>
                    <a:bodyPr/>
                    <a:lstStyle/>
                    <a:p>
                      <a:pPr marL="194310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6,667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C1A3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C1A3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16,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6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67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C1A3"/>
                    </a:solidFill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C1A3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18,667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C1A3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7C1A3"/>
                    </a:solidFill>
                  </a:tcPr>
                </a:tc>
              </a:tr>
              <a:tr h="314705">
                <a:tc>
                  <a:txBody>
                    <a:bodyPr/>
                    <a:lstStyle/>
                    <a:p>
                      <a:pPr marL="476884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6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u</a:t>
                      </a:r>
                      <a:r>
                        <a:rPr dirty="0" sz="1600" spc="5">
                          <a:latin typeface="Lucida Sans Unicode"/>
                          <a:cs typeface="Lucida Sans Unicode"/>
                        </a:rPr>
                        <a:t>n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ts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94310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6,250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15,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6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25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17,500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</a:tr>
              <a:tr h="314706">
                <a:tc>
                  <a:txBody>
                    <a:bodyPr/>
                    <a:lstStyle/>
                    <a:p>
                      <a:pPr marL="476884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7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u</a:t>
                      </a:r>
                      <a:r>
                        <a:rPr dirty="0" sz="1600" spc="5">
                          <a:latin typeface="Lucida Sans Unicode"/>
                          <a:cs typeface="Lucida Sans Unicode"/>
                        </a:rPr>
                        <a:t>n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ts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94310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5,882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14,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7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06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16,471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</a:tr>
              <a:tr h="314629">
                <a:tc>
                  <a:txBody>
                    <a:bodyPr/>
                    <a:lstStyle/>
                    <a:p>
                      <a:pPr marL="476884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8</a:t>
                      </a:r>
                      <a:r>
                        <a:rPr dirty="0" sz="1600" spc="-10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u</a:t>
                      </a:r>
                      <a:r>
                        <a:rPr dirty="0" sz="1600" spc="5">
                          <a:latin typeface="Lucida Sans Unicode"/>
                          <a:cs typeface="Lucida Sans Unicode"/>
                        </a:rPr>
                        <a:t>n</a:t>
                      </a:r>
                      <a:r>
                        <a:rPr dirty="0" sz="1600" spc="-10"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ts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94310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5,</a:t>
                      </a:r>
                      <a:r>
                        <a:rPr dirty="0" sz="1600" spc="-10">
                          <a:latin typeface="Lucida Sans Unicode"/>
                          <a:cs typeface="Lucida Sans Unicode"/>
                        </a:rPr>
                        <a:t>5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56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13,889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15</a:t>
                      </a:r>
                      <a:r>
                        <a:rPr dirty="0" sz="1600" spc="-10">
                          <a:latin typeface="Lucida Sans Unicode"/>
                          <a:cs typeface="Lucida Sans Unicode"/>
                        </a:rPr>
                        <a:t>,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556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8EFF4"/>
                    </a:solidFill>
                  </a:tcPr>
                </a:tc>
              </a:tr>
              <a:tr h="314680">
                <a:tc>
                  <a:txBody>
                    <a:bodyPr/>
                    <a:lstStyle/>
                    <a:p>
                      <a:pPr marL="476884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9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u</a:t>
                      </a:r>
                      <a:r>
                        <a:rPr dirty="0" sz="1600" spc="5">
                          <a:latin typeface="Lucida Sans Unicode"/>
                          <a:cs typeface="Lucida Sans Unicode"/>
                        </a:rPr>
                        <a:t>n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ts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A176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A176"/>
                    </a:solidFill>
                  </a:tcPr>
                </a:tc>
                <a:tc>
                  <a:txBody>
                    <a:bodyPr/>
                    <a:lstStyle/>
                    <a:p>
                      <a:pPr marL="194310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5,263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A176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A176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13,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1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58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A176"/>
                    </a:solidFill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A176"/>
                    </a:solidFill>
                  </a:tcPr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14,737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A176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A176"/>
                    </a:solidFill>
                  </a:tcPr>
                </a:tc>
              </a:tr>
              <a:tr h="314680">
                <a:tc>
                  <a:txBody>
                    <a:bodyPr/>
                    <a:lstStyle/>
                    <a:p>
                      <a:pPr marL="476884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2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0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 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u</a:t>
                      </a:r>
                      <a:r>
                        <a:rPr dirty="0" sz="1600" spc="5">
                          <a:latin typeface="Lucida Sans Unicode"/>
                          <a:cs typeface="Lucida Sans Unicode"/>
                        </a:rPr>
                        <a:t>n</a:t>
                      </a: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i</a:t>
                      </a:r>
                      <a:r>
                        <a:rPr dirty="0" sz="1600">
                          <a:latin typeface="Lucida Sans Unicode"/>
                          <a:cs typeface="Lucida Sans Unicode"/>
                        </a:rPr>
                        <a:t>ts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A176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A176"/>
                    </a:solidFill>
                  </a:tcPr>
                </a:tc>
                <a:tc>
                  <a:txBody>
                    <a:bodyPr/>
                    <a:lstStyle/>
                    <a:p>
                      <a:pPr marL="194310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2,500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A176"/>
                    </a:solidFill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A176"/>
                    </a:solidFill>
                  </a:tcPr>
                </a:tc>
                <a:tc>
                  <a:txBody>
                    <a:bodyPr/>
                    <a:lstStyle/>
                    <a:p>
                      <a:pPr marL="25907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6,250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A176"/>
                    </a:solidFill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$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A176"/>
                    </a:solidFill>
                  </a:tcPr>
                </a:tc>
                <a:tc>
                  <a:txBody>
                    <a:bodyPr/>
                    <a:lstStyle/>
                    <a:p>
                      <a:pPr marL="259079">
                        <a:lnSpc>
                          <a:spcPct val="100000"/>
                        </a:lnSpc>
                      </a:pPr>
                      <a:r>
                        <a:rPr dirty="0" sz="1600" spc="-5">
                          <a:latin typeface="Lucida Sans Unicode"/>
                          <a:cs typeface="Lucida Sans Unicode"/>
                        </a:rPr>
                        <a:t>7,000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A176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1600">
                          <a:latin typeface="Lucida Sans Unicode"/>
                          <a:cs typeface="Lucida Sans Unicode"/>
                        </a:rPr>
                        <a:t>1</a:t>
                      </a:r>
                      <a:endParaRPr sz="1600">
                        <a:latin typeface="Lucida Sans Unicode"/>
                        <a:cs typeface="Lucida Sans Unicode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2026160"/>
            <a:ext cx="5771515" cy="21170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Direc</a:t>
            </a:r>
            <a:r>
              <a:rPr dirty="0" sz="2700">
                <a:latin typeface="Lucida Sans Unicode"/>
                <a:cs typeface="Lucida Sans Unicode"/>
              </a:rPr>
              <a:t>t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Question</a:t>
            </a:r>
            <a:r>
              <a:rPr dirty="0" sz="2700" spc="-1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t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Panel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Member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3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Don’t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Be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Shy,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Don’t Hold Ba</a:t>
            </a:r>
            <a:r>
              <a:rPr dirty="0" sz="2700" spc="-10">
                <a:latin typeface="Lucida Sans Unicode"/>
                <a:cs typeface="Lucida Sans Unicode"/>
              </a:rPr>
              <a:t>c</a:t>
            </a:r>
            <a:r>
              <a:rPr dirty="0" sz="2700">
                <a:latin typeface="Lucida Sans Unicode"/>
                <a:cs typeface="Lucida Sans Unicode"/>
              </a:rPr>
              <a:t>k</a:t>
            </a:r>
            <a:endParaRPr sz="27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31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W</a:t>
            </a:r>
            <a:r>
              <a:rPr dirty="0" sz="2700">
                <a:latin typeface="Lucida Sans Unicode"/>
                <a:cs typeface="Lucida Sans Unicode"/>
              </a:rPr>
              <a:t>e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 spc="-25">
                <a:latin typeface="Lucida Sans Unicode"/>
                <a:cs typeface="Lucida Sans Unicode"/>
              </a:rPr>
              <a:t>e</a:t>
            </a:r>
            <a:r>
              <a:rPr dirty="0" sz="2700" spc="-5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d</a:t>
            </a:r>
            <a:r>
              <a:rPr dirty="0" sz="2700" spc="-5">
                <a:latin typeface="Lucida Sans Unicode"/>
                <a:cs typeface="Lucida Sans Unicode"/>
              </a:rPr>
              <a:t> t</a:t>
            </a:r>
            <a:r>
              <a:rPr dirty="0" sz="2700">
                <a:latin typeface="Lucida Sans Unicode"/>
                <a:cs typeface="Lucida Sans Unicode"/>
              </a:rPr>
              <a:t>o</a:t>
            </a:r>
            <a:r>
              <a:rPr dirty="0" sz="2700" spc="-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Know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You</a:t>
            </a:r>
            <a:r>
              <a:rPr dirty="0" sz="2700">
                <a:latin typeface="Lucida Sans Unicode"/>
                <a:cs typeface="Lucida Sans Unicode"/>
              </a:rPr>
              <a:t>r </a:t>
            </a:r>
            <a:r>
              <a:rPr dirty="0" sz="2700" spc="-20">
                <a:latin typeface="Lucida Sans Unicode"/>
                <a:cs typeface="Lucida Sans Unicode"/>
              </a:rPr>
              <a:t>Concerns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01168" y="361188"/>
            <a:ext cx="6524244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45668" y="2026160"/>
            <a:ext cx="5559425" cy="7613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Monito</a:t>
            </a:r>
            <a:r>
              <a:rPr dirty="0" sz="2700">
                <a:latin typeface="Lucida Sans Unicode"/>
                <a:cs typeface="Lucida Sans Unicode"/>
              </a:rPr>
              <a:t>r</a:t>
            </a:r>
            <a:r>
              <a:rPr dirty="0" sz="2700" spc="-5">
                <a:latin typeface="Lucida Sans Unicode"/>
                <a:cs typeface="Lucida Sans Unicode"/>
              </a:rPr>
              <a:t> Ma</a:t>
            </a:r>
            <a:r>
              <a:rPr dirty="0" sz="2700">
                <a:latin typeface="Lucida Sans Unicode"/>
                <a:cs typeface="Lucida Sans Unicode"/>
              </a:rPr>
              <a:t>p </a:t>
            </a:r>
            <a:r>
              <a:rPr dirty="0" sz="2700" spc="-10">
                <a:latin typeface="Lucida Sans Unicode"/>
                <a:cs typeface="Lucida Sans Unicode"/>
              </a:rPr>
              <a:t>a</a:t>
            </a:r>
            <a:r>
              <a:rPr dirty="0" sz="2700">
                <a:latin typeface="Lucida Sans Unicode"/>
                <a:cs typeface="Lucida Sans Unicode"/>
              </a:rPr>
              <a:t>nd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Rule</a:t>
            </a:r>
            <a:r>
              <a:rPr dirty="0" sz="2700" spc="-15">
                <a:latin typeface="Lucida Sans Unicode"/>
                <a:cs typeface="Lucida Sans Unicode"/>
              </a:rPr>
              <a:t>s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&amp;</a:t>
            </a:r>
            <a:r>
              <a:rPr dirty="0" sz="2700" spc="20">
                <a:latin typeface="Lucida Sans Unicode"/>
                <a:cs typeface="Lucida Sans Unicode"/>
              </a:rPr>
              <a:t> </a:t>
            </a:r>
            <a:r>
              <a:rPr dirty="0" sz="2700" spc="-25">
                <a:latin typeface="Lucida Sans Unicode"/>
                <a:cs typeface="Lucida Sans Unicode"/>
              </a:rPr>
              <a:t>Re</a:t>
            </a:r>
            <a:r>
              <a:rPr dirty="0" sz="2700" spc="-30">
                <a:latin typeface="Lucida Sans Unicode"/>
                <a:cs typeface="Lucida Sans Unicode"/>
              </a:rPr>
              <a:t>g</a:t>
            </a:r>
            <a:r>
              <a:rPr dirty="0" sz="2700" spc="-15">
                <a:latin typeface="Lucida Sans Unicode"/>
                <a:cs typeface="Lucida Sans Unicode"/>
              </a:rPr>
              <a:t>s</a:t>
            </a:r>
            <a:endParaRPr sz="27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65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latin typeface="Lucida Sans Unicode"/>
                <a:cs typeface="Lucida Sans Unicode"/>
              </a:rPr>
              <a:t>Devil</a:t>
            </a:r>
            <a:r>
              <a:rPr dirty="0" sz="2300" spc="-2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i</a:t>
            </a:r>
            <a:r>
              <a:rPr dirty="0" sz="2300">
                <a:latin typeface="Lucida Sans Unicode"/>
                <a:cs typeface="Lucida Sans Unicode"/>
              </a:rPr>
              <a:t>n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th</a:t>
            </a:r>
            <a:r>
              <a:rPr dirty="0" sz="2300">
                <a:latin typeface="Lucida Sans Unicode"/>
                <a:cs typeface="Lucida Sans Unicode"/>
              </a:rPr>
              <a:t>e d</a:t>
            </a:r>
            <a:r>
              <a:rPr dirty="0" sz="2300" spc="-5">
                <a:latin typeface="Lucida Sans Unicode"/>
                <a:cs typeface="Lucida Sans Unicode"/>
              </a:rPr>
              <a:t>eta</a:t>
            </a:r>
            <a:r>
              <a:rPr dirty="0" sz="2300" spc="5">
                <a:latin typeface="Lucida Sans Unicode"/>
                <a:cs typeface="Lucida Sans Unicode"/>
              </a:rPr>
              <a:t>i</a:t>
            </a:r>
            <a:r>
              <a:rPr dirty="0" sz="2300" spc="-5">
                <a:latin typeface="Lucida Sans Unicode"/>
                <a:cs typeface="Lucida Sans Unicode"/>
              </a:rPr>
              <a:t>l</a:t>
            </a:r>
            <a:r>
              <a:rPr dirty="0" sz="2300">
                <a:latin typeface="Lucida Sans Unicode"/>
                <a:cs typeface="Lucida Sans Unicode"/>
              </a:rPr>
              <a:t>s</a:t>
            </a:r>
            <a:r>
              <a:rPr dirty="0" sz="2300" spc="-5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–</a:t>
            </a:r>
            <a:r>
              <a:rPr dirty="0" sz="2300" spc="-1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F</a:t>
            </a:r>
            <a:r>
              <a:rPr dirty="0" sz="2300">
                <a:latin typeface="Lucida Sans Unicode"/>
                <a:cs typeface="Lucida Sans Unicode"/>
              </a:rPr>
              <a:t>i</a:t>
            </a:r>
            <a:r>
              <a:rPr dirty="0" sz="2300" spc="-5">
                <a:latin typeface="Lucida Sans Unicode"/>
                <a:cs typeface="Lucida Sans Unicode"/>
              </a:rPr>
              <a:t>l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com</a:t>
            </a:r>
            <a:r>
              <a:rPr dirty="0" sz="2300" spc="-10">
                <a:latin typeface="Lucida Sans Unicode"/>
                <a:cs typeface="Lucida Sans Unicode"/>
              </a:rPr>
              <a:t>m</a:t>
            </a:r>
            <a:r>
              <a:rPr dirty="0" sz="2300" spc="-5">
                <a:latin typeface="Lucida Sans Unicode"/>
                <a:cs typeface="Lucida Sans Unicode"/>
              </a:rPr>
              <a:t>ents</a:t>
            </a:r>
            <a:endParaRPr sz="2300">
              <a:latin typeface="Lucida Sans Unicode"/>
              <a:cs typeface="Lucida Sans Unicode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5668" y="3111285"/>
            <a:ext cx="7030084" cy="24358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ct val="100000"/>
              </a:lnSpc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60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Monito</a:t>
            </a:r>
            <a:r>
              <a:rPr dirty="0" sz="2700">
                <a:latin typeface="Lucida Sans Unicode"/>
                <a:cs typeface="Lucida Sans Unicode"/>
              </a:rPr>
              <a:t>r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Alder</a:t>
            </a:r>
            <a:r>
              <a:rPr dirty="0" sz="2700" spc="-15">
                <a:latin typeface="Lucida Sans Unicode"/>
                <a:cs typeface="Lucida Sans Unicode"/>
              </a:rPr>
              <a:t>m</a:t>
            </a:r>
            <a:r>
              <a:rPr dirty="0" sz="2700" spc="-5">
                <a:latin typeface="Lucida Sans Unicode"/>
                <a:cs typeface="Lucida Sans Unicode"/>
              </a:rPr>
              <a:t>ani</a:t>
            </a:r>
            <a:r>
              <a:rPr dirty="0" sz="2700">
                <a:latin typeface="Lucida Sans Unicode"/>
                <a:cs typeface="Lucida Sans Unicode"/>
              </a:rPr>
              <a:t>c</a:t>
            </a:r>
            <a:r>
              <a:rPr dirty="0" sz="2700" spc="-2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H</a:t>
            </a:r>
            <a:r>
              <a:rPr dirty="0" sz="2700" spc="-15">
                <a:latin typeface="Lucida Sans Unicode"/>
                <a:cs typeface="Lucida Sans Unicode"/>
              </a:rPr>
              <a:t>a</a:t>
            </a:r>
            <a:r>
              <a:rPr dirty="0" sz="2700">
                <a:latin typeface="Lucida Sans Unicode"/>
                <a:cs typeface="Lucida Sans Unicode"/>
              </a:rPr>
              <a:t>ndling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5">
                <a:latin typeface="Lucida Sans Unicode"/>
                <a:cs typeface="Lucida Sans Unicode"/>
              </a:rPr>
              <a:t>o</a:t>
            </a:r>
            <a:r>
              <a:rPr dirty="0" sz="2700">
                <a:latin typeface="Lucida Sans Unicode"/>
                <a:cs typeface="Lucida Sans Unicode"/>
              </a:rPr>
              <a:t>f </a:t>
            </a:r>
            <a:r>
              <a:rPr dirty="0" sz="2700" spc="-10">
                <a:latin typeface="Lucida Sans Unicode"/>
                <a:cs typeface="Lucida Sans Unicode"/>
              </a:rPr>
              <a:t>P</a:t>
            </a:r>
            <a:r>
              <a:rPr dirty="0" sz="2700" spc="-5">
                <a:latin typeface="Lucida Sans Unicode"/>
                <a:cs typeface="Lucida Sans Unicode"/>
              </a:rPr>
              <a:t>ro</a:t>
            </a:r>
            <a:r>
              <a:rPr dirty="0" sz="2700" spc="-15">
                <a:latin typeface="Lucida Sans Unicode"/>
                <a:cs typeface="Lucida Sans Unicode"/>
              </a:rPr>
              <a:t>j</a:t>
            </a:r>
            <a:r>
              <a:rPr dirty="0" sz="2700" spc="-5">
                <a:latin typeface="Lucida Sans Unicode"/>
                <a:cs typeface="Lucida Sans Unicode"/>
              </a:rPr>
              <a:t>e</a:t>
            </a:r>
            <a:r>
              <a:rPr dirty="0" sz="2700" spc="-10">
                <a:latin typeface="Lucida Sans Unicode"/>
                <a:cs typeface="Lucida Sans Unicode"/>
              </a:rPr>
              <a:t>c</a:t>
            </a:r>
            <a:r>
              <a:rPr dirty="0" sz="2700">
                <a:latin typeface="Lucida Sans Unicode"/>
                <a:cs typeface="Lucida Sans Unicode"/>
              </a:rPr>
              <a:t>ts</a:t>
            </a:r>
            <a:endParaRPr sz="27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50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 spc="-5">
                <a:latin typeface="Lucida Sans Unicode"/>
                <a:cs typeface="Lucida Sans Unicode"/>
              </a:rPr>
              <a:t>Wi</a:t>
            </a:r>
            <a:r>
              <a:rPr dirty="0" sz="2300" spc="5">
                <a:latin typeface="Lucida Sans Unicode"/>
                <a:cs typeface="Lucida Sans Unicode"/>
              </a:rPr>
              <a:t>l</a:t>
            </a:r>
            <a:r>
              <a:rPr dirty="0" sz="2300">
                <a:latin typeface="Lucida Sans Unicode"/>
                <a:cs typeface="Lucida Sans Unicode"/>
              </a:rPr>
              <a:t>l</a:t>
            </a:r>
            <a:r>
              <a:rPr dirty="0" sz="2300" spc="-40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the</a:t>
            </a:r>
            <a:r>
              <a:rPr dirty="0" sz="2300">
                <a:latin typeface="Lucida Sans Unicode"/>
                <a:cs typeface="Lucida Sans Unicode"/>
              </a:rPr>
              <a:t>y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impo</a:t>
            </a:r>
            <a:r>
              <a:rPr dirty="0" sz="2300" spc="5">
                <a:latin typeface="Lucida Sans Unicode"/>
                <a:cs typeface="Lucida Sans Unicode"/>
              </a:rPr>
              <a:t>s</a:t>
            </a:r>
            <a:r>
              <a:rPr dirty="0" sz="2300">
                <a:latin typeface="Lucida Sans Unicode"/>
                <a:cs typeface="Lucida Sans Unicode"/>
              </a:rPr>
              <a:t>e</a:t>
            </a:r>
            <a:r>
              <a:rPr dirty="0" sz="2300" spc="-20">
                <a:latin typeface="Lucida Sans Unicode"/>
                <a:cs typeface="Lucida Sans Unicode"/>
              </a:rPr>
              <a:t> </a:t>
            </a:r>
            <a:r>
              <a:rPr dirty="0" sz="2300">
                <a:latin typeface="Lucida Sans Unicode"/>
                <a:cs typeface="Lucida Sans Unicode"/>
              </a:rPr>
              <a:t>un</a:t>
            </a:r>
            <a:r>
              <a:rPr dirty="0" sz="2300" spc="-10">
                <a:latin typeface="Lucida Sans Unicode"/>
                <a:cs typeface="Lucida Sans Unicode"/>
              </a:rPr>
              <a:t>n</a:t>
            </a:r>
            <a:r>
              <a:rPr dirty="0" sz="2300" spc="-5">
                <a:latin typeface="Lucida Sans Unicode"/>
                <a:cs typeface="Lucida Sans Unicode"/>
              </a:rPr>
              <a:t>ecessar</a:t>
            </a:r>
            <a:r>
              <a:rPr dirty="0" sz="2300">
                <a:latin typeface="Lucida Sans Unicode"/>
                <a:cs typeface="Lucida Sans Unicode"/>
              </a:rPr>
              <a:t>y </a:t>
            </a:r>
            <a:r>
              <a:rPr dirty="0" sz="2300" spc="-5">
                <a:latin typeface="Lucida Sans Unicode"/>
                <a:cs typeface="Lucida Sans Unicode"/>
              </a:rPr>
              <a:t>delays?</a:t>
            </a:r>
            <a:endParaRPr sz="23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1785"/>
              </a:spcBef>
            </a:pPr>
            <a:r>
              <a:rPr dirty="0" sz="1800" spc="1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Se</a:t>
            </a:r>
            <a:r>
              <a:rPr dirty="0" sz="2700" spc="-30">
                <a:latin typeface="Lucida Sans Unicode"/>
                <a:cs typeface="Lucida Sans Unicode"/>
              </a:rPr>
              <a:t>e</a:t>
            </a:r>
            <a:r>
              <a:rPr dirty="0" sz="2700">
                <a:latin typeface="Lucida Sans Unicode"/>
                <a:cs typeface="Lucida Sans Unicode"/>
              </a:rPr>
              <a:t>k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20">
                <a:latin typeface="Lucida Sans Unicode"/>
                <a:cs typeface="Lucida Sans Unicode"/>
              </a:rPr>
              <a:t>Changes</a:t>
            </a:r>
            <a:r>
              <a:rPr dirty="0" sz="2700" spc="-25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i</a:t>
            </a:r>
            <a:r>
              <a:rPr dirty="0" sz="2700" spc="-20">
                <a:latin typeface="Lucida Sans Unicode"/>
                <a:cs typeface="Lucida Sans Unicode"/>
              </a:rPr>
              <a:t>n</a:t>
            </a:r>
            <a:r>
              <a:rPr dirty="0" sz="2700" spc="-10">
                <a:latin typeface="Lucida Sans Unicode"/>
                <a:cs typeface="Lucida Sans Unicode"/>
              </a:rPr>
              <a:t> </a:t>
            </a:r>
            <a:r>
              <a:rPr dirty="0" sz="2700">
                <a:latin typeface="Lucida Sans Unicode"/>
                <a:cs typeface="Lucida Sans Unicode"/>
              </a:rPr>
              <a:t>Ordi</a:t>
            </a:r>
            <a:r>
              <a:rPr dirty="0" sz="2700" spc="5">
                <a:latin typeface="Lucida Sans Unicode"/>
                <a:cs typeface="Lucida Sans Unicode"/>
              </a:rPr>
              <a:t>n</a:t>
            </a:r>
            <a:r>
              <a:rPr dirty="0" sz="2700" spc="-5">
                <a:latin typeface="Lucida Sans Unicode"/>
                <a:cs typeface="Lucida Sans Unicode"/>
              </a:rPr>
              <a:t>ance</a:t>
            </a:r>
            <a:endParaRPr sz="2700">
              <a:latin typeface="Lucida Sans Unicode"/>
              <a:cs typeface="Lucida Sans Unicode"/>
            </a:endParaRPr>
          </a:p>
          <a:p>
            <a:pPr marL="524510" indent="-228600">
              <a:lnSpc>
                <a:spcPct val="100000"/>
              </a:lnSpc>
              <a:spcBef>
                <a:spcPts val="365"/>
              </a:spcBef>
              <a:buClr>
                <a:srgbClr val="2CA1BE"/>
              </a:buClr>
              <a:buFont typeface="Verdana"/>
              <a:buChar char="◦"/>
              <a:tabLst>
                <a:tab pos="525145" algn="l"/>
              </a:tabLst>
            </a:pPr>
            <a:r>
              <a:rPr dirty="0" sz="2300">
                <a:latin typeface="Lucida Sans Unicode"/>
                <a:cs typeface="Lucida Sans Unicode"/>
              </a:rPr>
              <a:t>Obtain</a:t>
            </a:r>
            <a:r>
              <a:rPr dirty="0" sz="2300" spc="-3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le</a:t>
            </a:r>
            <a:r>
              <a:rPr dirty="0" sz="2300" spc="5">
                <a:latin typeface="Lucida Sans Unicode"/>
                <a:cs typeface="Lucida Sans Unicode"/>
              </a:rPr>
              <a:t>g</a:t>
            </a:r>
            <a:r>
              <a:rPr dirty="0" sz="2300" spc="-5">
                <a:latin typeface="Lucida Sans Unicode"/>
                <a:cs typeface="Lucida Sans Unicode"/>
              </a:rPr>
              <a:t>a</a:t>
            </a:r>
            <a:r>
              <a:rPr dirty="0" sz="2300">
                <a:latin typeface="Lucida Sans Unicode"/>
                <a:cs typeface="Lucida Sans Unicode"/>
              </a:rPr>
              <a:t>l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an</a:t>
            </a:r>
            <a:r>
              <a:rPr dirty="0" sz="2300">
                <a:latin typeface="Lucida Sans Unicode"/>
                <a:cs typeface="Lucida Sans Unicode"/>
              </a:rPr>
              <a:t>d d</a:t>
            </a:r>
            <a:r>
              <a:rPr dirty="0" sz="2300" spc="-5">
                <a:latin typeface="Lucida Sans Unicode"/>
                <a:cs typeface="Lucida Sans Unicode"/>
              </a:rPr>
              <a:t>evelope</a:t>
            </a:r>
            <a:r>
              <a:rPr dirty="0" sz="2300">
                <a:latin typeface="Lucida Sans Unicode"/>
                <a:cs typeface="Lucida Sans Unicode"/>
              </a:rPr>
              <a:t>r</a:t>
            </a:r>
            <a:r>
              <a:rPr dirty="0" sz="2300" spc="-15">
                <a:latin typeface="Lucida Sans Unicode"/>
                <a:cs typeface="Lucida Sans Unicode"/>
              </a:rPr>
              <a:t> </a:t>
            </a:r>
            <a:r>
              <a:rPr dirty="0" sz="2300" spc="-5">
                <a:latin typeface="Lucida Sans Unicode"/>
                <a:cs typeface="Lucida Sans Unicode"/>
              </a:rPr>
              <a:t>input</a:t>
            </a:r>
            <a:endParaRPr sz="230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1770"/>
              </a:spcBef>
            </a:pPr>
            <a:r>
              <a:rPr dirty="0" sz="1800" spc="5">
                <a:solidFill>
                  <a:srgbClr val="2CA1BE"/>
                </a:solidFill>
                <a:latin typeface="Wingdings 3"/>
                <a:cs typeface="Wingdings 3"/>
              </a:rPr>
              <a:t></a:t>
            </a:r>
            <a:r>
              <a:rPr dirty="0" sz="1800" spc="-755">
                <a:solidFill>
                  <a:srgbClr val="2CA1BE"/>
                </a:solidFill>
                <a:latin typeface="Wingdings 3"/>
                <a:cs typeface="Wingdings 3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Other</a:t>
            </a:r>
            <a:r>
              <a:rPr dirty="0" sz="2700" spc="-30">
                <a:latin typeface="Lucida Sans Unicode"/>
                <a:cs typeface="Lucida Sans Unicode"/>
              </a:rPr>
              <a:t> </a:t>
            </a:r>
            <a:r>
              <a:rPr dirty="0" sz="2700" spc="-15">
                <a:latin typeface="Lucida Sans Unicode"/>
                <a:cs typeface="Lucida Sans Unicode"/>
              </a:rPr>
              <a:t>Challenges</a:t>
            </a:r>
            <a:endParaRPr sz="2700">
              <a:latin typeface="Lucida Sans Unicode"/>
              <a:cs typeface="Lucida Sans Unicode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1168" y="361188"/>
            <a:ext cx="3575304" cy="845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25400">
              <a:lnSpc>
                <a:spcPct val="100000"/>
              </a:lnSpc>
            </a:pPr>
            <a:fld id="{81D60167-4931-47E6-BA6A-407CBD079E47}" type="slidenum">
              <a:rPr dirty="0" spc="-10"/>
              <a:t>10</a:t>
            </a:fld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Phyllis</dc:creator>
  <dc:title>Slide 1</dc:title>
  <dcterms:created xsi:type="dcterms:W3CDTF">2015-05-28T08:16:55Z</dcterms:created>
  <dcterms:modified xsi:type="dcterms:W3CDTF">2015-05-28T08:16:55Z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2015-05-28T00:00:00Z</vt:filetime>
  </property>
  <property fmtid="{D5CDD505-2E9C-101B-9397-08002B2CF9AE}" pid="3" name="LastSaved">
    <vt:filetime>2015-05-28T00:00:00Z</vt:filetime>
  </property>
</Properties>
</file>